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73" r:id="rId11"/>
    <p:sldId id="274" r:id="rId12"/>
    <p:sldId id="265" r:id="rId13"/>
    <p:sldId id="266" r:id="rId14"/>
    <p:sldId id="267" r:id="rId15"/>
    <p:sldId id="272" r:id="rId16"/>
    <p:sldId id="269" r:id="rId17"/>
    <p:sldId id="270" r:id="rId18"/>
    <p:sldId id="271"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16" r:id="rId40"/>
    <p:sldId id="296" r:id="rId41"/>
    <p:sldId id="297" r:id="rId42"/>
    <p:sldId id="298" r:id="rId43"/>
    <p:sldId id="310" r:id="rId44"/>
    <p:sldId id="299" r:id="rId45"/>
    <p:sldId id="300" r:id="rId46"/>
    <p:sldId id="301" r:id="rId47"/>
    <p:sldId id="302" r:id="rId48"/>
    <p:sldId id="304" r:id="rId49"/>
    <p:sldId id="305" r:id="rId50"/>
    <p:sldId id="311" r:id="rId51"/>
    <p:sldId id="312" r:id="rId52"/>
    <p:sldId id="313" r:id="rId53"/>
    <p:sldId id="315" r:id="rId54"/>
    <p:sldId id="306" r:id="rId55"/>
    <p:sldId id="314" r:id="rId56"/>
    <p:sldId id="307" r:id="rId57"/>
    <p:sldId id="308" r:id="rId58"/>
    <p:sldId id="30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3" autoAdjust="0"/>
    <p:restoredTop sz="63572" autoAdjust="0"/>
  </p:normalViewPr>
  <p:slideViewPr>
    <p:cSldViewPr snapToGrid="0">
      <p:cViewPr varScale="1">
        <p:scale>
          <a:sx n="57" d="100"/>
          <a:sy n="57" d="100"/>
        </p:scale>
        <p:origin x="7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6CA13-003F-4A5E-B14B-57EDF760002F}"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ACEF3D21-EA6D-4A61-A4E4-98E83052464E}">
      <dgm:prSet/>
      <dgm:spPr/>
      <dgm:t>
        <a:bodyPr/>
        <a:lstStyle/>
        <a:p>
          <a:r>
            <a:rPr lang="en-US" dirty="0"/>
            <a:t>Microsoft 365 learns from users</a:t>
          </a:r>
        </a:p>
      </dgm:t>
    </dgm:pt>
    <dgm:pt modelId="{4CE4214C-A51B-4BEE-885F-03D09DEC0B9A}" type="parTrans" cxnId="{DBA45D3E-C48C-417C-A81F-F53B59ED21AE}">
      <dgm:prSet/>
      <dgm:spPr/>
      <dgm:t>
        <a:bodyPr/>
        <a:lstStyle/>
        <a:p>
          <a:endParaRPr lang="en-US"/>
        </a:p>
      </dgm:t>
    </dgm:pt>
    <dgm:pt modelId="{BBE353F6-BDAD-454F-AC7E-6577559E5F4F}" type="sibTrans" cxnId="{DBA45D3E-C48C-417C-A81F-F53B59ED21AE}">
      <dgm:prSet/>
      <dgm:spPr/>
      <dgm:t>
        <a:bodyPr/>
        <a:lstStyle/>
        <a:p>
          <a:endParaRPr lang="en-US"/>
        </a:p>
      </dgm:t>
    </dgm:pt>
    <dgm:pt modelId="{5B7E2C48-24EE-417E-BE6A-451D08E7E4F9}">
      <dgm:prSet custT="1"/>
      <dgm:spPr/>
      <dgm:t>
        <a:bodyPr/>
        <a:lstStyle/>
        <a:p>
          <a:r>
            <a:rPr lang="en-US" sz="1400" b="1" dirty="0"/>
            <a:t>collects insights through the Microsoft Graph</a:t>
          </a:r>
        </a:p>
      </dgm:t>
    </dgm:pt>
    <dgm:pt modelId="{56F2DE49-8373-47EA-BA6A-02DA0237AB3E}" type="parTrans" cxnId="{F665891A-4D6C-45F4-8853-0C740B2360E9}">
      <dgm:prSet/>
      <dgm:spPr/>
      <dgm:t>
        <a:bodyPr/>
        <a:lstStyle/>
        <a:p>
          <a:endParaRPr lang="en-US"/>
        </a:p>
      </dgm:t>
    </dgm:pt>
    <dgm:pt modelId="{9F15A137-2354-458A-9A83-15F8D8D3A0F8}" type="sibTrans" cxnId="{F665891A-4D6C-45F4-8853-0C740B2360E9}">
      <dgm:prSet/>
      <dgm:spPr/>
      <dgm:t>
        <a:bodyPr/>
        <a:lstStyle/>
        <a:p>
          <a:endParaRPr lang="en-US"/>
        </a:p>
      </dgm:t>
    </dgm:pt>
    <dgm:pt modelId="{04AF4B06-0F87-42B9-BB94-B74F752996C5}">
      <dgm:prSet custT="1"/>
      <dgm:spPr/>
      <dgm:t>
        <a:bodyPr/>
        <a:lstStyle/>
        <a:p>
          <a:r>
            <a:rPr lang="en-US" sz="1400" b="1" dirty="0"/>
            <a:t>Used to enhanced User experiences get better thru utilization</a:t>
          </a:r>
        </a:p>
      </dgm:t>
    </dgm:pt>
    <dgm:pt modelId="{FF712AF6-35F5-40B3-AEED-BAFD137AA380}" type="parTrans" cxnId="{9BBC68D6-9234-4199-97D3-91392E748D36}">
      <dgm:prSet/>
      <dgm:spPr/>
      <dgm:t>
        <a:bodyPr/>
        <a:lstStyle/>
        <a:p>
          <a:endParaRPr lang="en-US"/>
        </a:p>
      </dgm:t>
    </dgm:pt>
    <dgm:pt modelId="{CEA5764A-E62C-4368-97C0-2706F46812FC}" type="sibTrans" cxnId="{9BBC68D6-9234-4199-97D3-91392E748D36}">
      <dgm:prSet/>
      <dgm:spPr/>
      <dgm:t>
        <a:bodyPr/>
        <a:lstStyle/>
        <a:p>
          <a:endParaRPr lang="en-US"/>
        </a:p>
      </dgm:t>
    </dgm:pt>
    <dgm:pt modelId="{5AF8C7EA-B777-416D-87C4-C6D55147530A}">
      <dgm:prSet custT="1"/>
      <dgm:spPr/>
      <dgm:t>
        <a:bodyPr/>
        <a:lstStyle/>
        <a:p>
          <a:r>
            <a:rPr lang="en-US" sz="1400" b="1" dirty="0"/>
            <a:t>keeps users protected</a:t>
          </a:r>
          <a:r>
            <a:rPr lang="en-US" sz="1400" dirty="0"/>
            <a:t>. </a:t>
          </a:r>
        </a:p>
      </dgm:t>
    </dgm:pt>
    <dgm:pt modelId="{DC8E9B9B-7ADB-4F47-B32F-8D33D0D3299F}" type="parTrans" cxnId="{006A010F-E436-4E07-8BC8-644BDFE0FF2C}">
      <dgm:prSet/>
      <dgm:spPr/>
      <dgm:t>
        <a:bodyPr/>
        <a:lstStyle/>
        <a:p>
          <a:endParaRPr lang="en-US"/>
        </a:p>
      </dgm:t>
    </dgm:pt>
    <dgm:pt modelId="{40D3204F-8530-43C2-B36A-796AFC0EF528}" type="sibTrans" cxnId="{006A010F-E436-4E07-8BC8-644BDFE0FF2C}">
      <dgm:prSet/>
      <dgm:spPr/>
      <dgm:t>
        <a:bodyPr/>
        <a:lstStyle/>
        <a:p>
          <a:endParaRPr lang="en-US"/>
        </a:p>
      </dgm:t>
    </dgm:pt>
    <dgm:pt modelId="{F0B54AE3-8108-41EC-BD1B-714953E49217}">
      <dgm:prSet/>
      <dgm:spPr/>
      <dgm:t>
        <a:bodyPr/>
        <a:lstStyle/>
        <a:p>
          <a:r>
            <a:rPr lang="en-US" dirty="0"/>
            <a:t>Microsoft 365 empowers organizations with the following capabilities:</a:t>
          </a:r>
        </a:p>
      </dgm:t>
    </dgm:pt>
    <dgm:pt modelId="{4CA284B2-966C-43F3-B602-E44A0D4B0B96}" type="parTrans" cxnId="{1C4496A3-CDE2-40FE-B6F5-245DCB7A1E2A}">
      <dgm:prSet/>
      <dgm:spPr/>
      <dgm:t>
        <a:bodyPr/>
        <a:lstStyle/>
        <a:p>
          <a:endParaRPr lang="en-US"/>
        </a:p>
      </dgm:t>
    </dgm:pt>
    <dgm:pt modelId="{A9114348-73A4-4A1B-B245-CEB1FDB6FE30}" type="sibTrans" cxnId="{1C4496A3-CDE2-40FE-B6F5-245DCB7A1E2A}">
      <dgm:prSet/>
      <dgm:spPr/>
      <dgm:t>
        <a:bodyPr/>
        <a:lstStyle/>
        <a:p>
          <a:endParaRPr lang="en-US"/>
        </a:p>
      </dgm:t>
    </dgm:pt>
    <dgm:pt modelId="{390DE408-A604-43CD-96F1-E3E0A89F4513}">
      <dgm:prSet custT="1"/>
      <dgm:spPr/>
      <dgm:t>
        <a:bodyPr/>
        <a:lstStyle/>
        <a:p>
          <a:r>
            <a:rPr lang="en-US" sz="2000" dirty="0"/>
            <a:t>Productivity and Teamwork</a:t>
          </a:r>
        </a:p>
      </dgm:t>
    </dgm:pt>
    <dgm:pt modelId="{40423620-3A7E-4319-92F3-EE46A47E7911}" type="parTrans" cxnId="{56A5DFFA-7614-454E-B3AA-B80D72F8EC0A}">
      <dgm:prSet/>
      <dgm:spPr/>
      <dgm:t>
        <a:bodyPr/>
        <a:lstStyle/>
        <a:p>
          <a:endParaRPr lang="en-US"/>
        </a:p>
      </dgm:t>
    </dgm:pt>
    <dgm:pt modelId="{5D77FCDE-64ED-42F0-B205-47130884EB0A}" type="sibTrans" cxnId="{56A5DFFA-7614-454E-B3AA-B80D72F8EC0A}">
      <dgm:prSet/>
      <dgm:spPr/>
      <dgm:t>
        <a:bodyPr/>
        <a:lstStyle/>
        <a:p>
          <a:endParaRPr lang="en-US"/>
        </a:p>
      </dgm:t>
    </dgm:pt>
    <dgm:pt modelId="{5382C8AE-D42F-4912-BDB4-891E634E0DC9}">
      <dgm:prSet custT="1"/>
      <dgm:spPr/>
      <dgm:t>
        <a:bodyPr/>
        <a:lstStyle/>
        <a:p>
          <a:r>
            <a:rPr lang="en-US" sz="2000" dirty="0"/>
            <a:t>Business Management</a:t>
          </a:r>
        </a:p>
      </dgm:t>
    </dgm:pt>
    <dgm:pt modelId="{099D0573-68A5-40C6-921D-B79AD62DDC41}" type="parTrans" cxnId="{44246AB6-8314-4289-B92C-D6681DA194B2}">
      <dgm:prSet/>
      <dgm:spPr/>
      <dgm:t>
        <a:bodyPr/>
        <a:lstStyle/>
        <a:p>
          <a:endParaRPr lang="en-US"/>
        </a:p>
      </dgm:t>
    </dgm:pt>
    <dgm:pt modelId="{70424D7E-A547-4202-AD3F-0635338B2D7C}" type="sibTrans" cxnId="{44246AB6-8314-4289-B92C-D6681DA194B2}">
      <dgm:prSet/>
      <dgm:spPr/>
      <dgm:t>
        <a:bodyPr/>
        <a:lstStyle/>
        <a:p>
          <a:endParaRPr lang="en-US"/>
        </a:p>
      </dgm:t>
    </dgm:pt>
    <dgm:pt modelId="{5AA9621B-64B3-46F7-8F1B-C453AFD3D2F8}">
      <dgm:prSet custT="1"/>
      <dgm:spPr/>
      <dgm:t>
        <a:bodyPr/>
        <a:lstStyle/>
        <a:p>
          <a:r>
            <a:rPr lang="en-US" sz="2000" dirty="0"/>
            <a:t>Security and Compliance</a:t>
          </a:r>
        </a:p>
      </dgm:t>
    </dgm:pt>
    <dgm:pt modelId="{AF6716CC-8FCD-4353-8DD9-88997B847F77}" type="parTrans" cxnId="{92829F72-0C96-4835-AC12-612E0A63E008}">
      <dgm:prSet/>
      <dgm:spPr/>
      <dgm:t>
        <a:bodyPr/>
        <a:lstStyle/>
        <a:p>
          <a:endParaRPr lang="en-US"/>
        </a:p>
      </dgm:t>
    </dgm:pt>
    <dgm:pt modelId="{4200D781-8A27-40F0-ADFD-CB99E1CAF750}" type="sibTrans" cxnId="{92829F72-0C96-4835-AC12-612E0A63E008}">
      <dgm:prSet/>
      <dgm:spPr/>
      <dgm:t>
        <a:bodyPr/>
        <a:lstStyle/>
        <a:p>
          <a:endParaRPr lang="en-US"/>
        </a:p>
      </dgm:t>
    </dgm:pt>
    <dgm:pt modelId="{8A18C1D2-2A07-4C24-A4C0-55C50A4163D1}" type="pres">
      <dgm:prSet presAssocID="{7786CA13-003F-4A5E-B14B-57EDF760002F}" presName="Name0" presStyleCnt="0">
        <dgm:presLayoutVars>
          <dgm:dir/>
          <dgm:animLvl val="lvl"/>
          <dgm:resizeHandles val="exact"/>
        </dgm:presLayoutVars>
      </dgm:prSet>
      <dgm:spPr/>
    </dgm:pt>
    <dgm:pt modelId="{34532A9E-3F54-4465-9DEE-DE91CEAB9234}" type="pres">
      <dgm:prSet presAssocID="{F0B54AE3-8108-41EC-BD1B-714953E49217}" presName="boxAndChildren" presStyleCnt="0"/>
      <dgm:spPr/>
    </dgm:pt>
    <dgm:pt modelId="{9AD65D03-B2B4-4D78-B31B-39E1873C8AA8}" type="pres">
      <dgm:prSet presAssocID="{F0B54AE3-8108-41EC-BD1B-714953E49217}" presName="parentTextBox" presStyleLbl="node1" presStyleIdx="0" presStyleCnt="2"/>
      <dgm:spPr/>
    </dgm:pt>
    <dgm:pt modelId="{6C2EA19F-1944-40DC-AE56-19D8876DF904}" type="pres">
      <dgm:prSet presAssocID="{F0B54AE3-8108-41EC-BD1B-714953E49217}" presName="entireBox" presStyleLbl="node1" presStyleIdx="0" presStyleCnt="2"/>
      <dgm:spPr/>
    </dgm:pt>
    <dgm:pt modelId="{BA296B39-6528-46C6-A080-8E261DABBF29}" type="pres">
      <dgm:prSet presAssocID="{F0B54AE3-8108-41EC-BD1B-714953E49217}" presName="descendantBox" presStyleCnt="0"/>
      <dgm:spPr/>
    </dgm:pt>
    <dgm:pt modelId="{7476E549-FA51-4B95-B3D9-73DC1F7A0063}" type="pres">
      <dgm:prSet presAssocID="{390DE408-A604-43CD-96F1-E3E0A89F4513}" presName="childTextBox" presStyleLbl="fgAccFollowNode1" presStyleIdx="0" presStyleCnt="6">
        <dgm:presLayoutVars>
          <dgm:bulletEnabled val="1"/>
        </dgm:presLayoutVars>
      </dgm:prSet>
      <dgm:spPr/>
    </dgm:pt>
    <dgm:pt modelId="{30C3EF04-54AD-458E-A2CE-5870E8CCF9B7}" type="pres">
      <dgm:prSet presAssocID="{5382C8AE-D42F-4912-BDB4-891E634E0DC9}" presName="childTextBox" presStyleLbl="fgAccFollowNode1" presStyleIdx="1" presStyleCnt="6">
        <dgm:presLayoutVars>
          <dgm:bulletEnabled val="1"/>
        </dgm:presLayoutVars>
      </dgm:prSet>
      <dgm:spPr/>
    </dgm:pt>
    <dgm:pt modelId="{B8CCA197-2274-44A6-A21D-49B0F485725E}" type="pres">
      <dgm:prSet presAssocID="{5AA9621B-64B3-46F7-8F1B-C453AFD3D2F8}" presName="childTextBox" presStyleLbl="fgAccFollowNode1" presStyleIdx="2" presStyleCnt="6">
        <dgm:presLayoutVars>
          <dgm:bulletEnabled val="1"/>
        </dgm:presLayoutVars>
      </dgm:prSet>
      <dgm:spPr/>
    </dgm:pt>
    <dgm:pt modelId="{9055F6C6-AAEA-4ABC-989A-4B6ADE63EE70}" type="pres">
      <dgm:prSet presAssocID="{BBE353F6-BDAD-454F-AC7E-6577559E5F4F}" presName="sp" presStyleCnt="0"/>
      <dgm:spPr/>
    </dgm:pt>
    <dgm:pt modelId="{E7FBB91C-C3AE-4F4E-997C-911E604133DA}" type="pres">
      <dgm:prSet presAssocID="{ACEF3D21-EA6D-4A61-A4E4-98E83052464E}" presName="arrowAndChildren" presStyleCnt="0"/>
      <dgm:spPr/>
    </dgm:pt>
    <dgm:pt modelId="{738D0942-8080-4017-969C-029CDC7236B8}" type="pres">
      <dgm:prSet presAssocID="{ACEF3D21-EA6D-4A61-A4E4-98E83052464E}" presName="parentTextArrow" presStyleLbl="node1" presStyleIdx="0" presStyleCnt="2"/>
      <dgm:spPr/>
    </dgm:pt>
    <dgm:pt modelId="{8CFD31A8-AD30-4016-84F2-BAF75B915058}" type="pres">
      <dgm:prSet presAssocID="{ACEF3D21-EA6D-4A61-A4E4-98E83052464E}" presName="arrow" presStyleLbl="node1" presStyleIdx="1" presStyleCnt="2"/>
      <dgm:spPr/>
    </dgm:pt>
    <dgm:pt modelId="{3EFF7A68-68E2-4EA6-B291-52217F4523F2}" type="pres">
      <dgm:prSet presAssocID="{ACEF3D21-EA6D-4A61-A4E4-98E83052464E}" presName="descendantArrow" presStyleCnt="0"/>
      <dgm:spPr/>
    </dgm:pt>
    <dgm:pt modelId="{481386E7-D7D8-4CE8-9A40-9CCC1BB9BB3A}" type="pres">
      <dgm:prSet presAssocID="{5B7E2C48-24EE-417E-BE6A-451D08E7E4F9}" presName="childTextArrow" presStyleLbl="fgAccFollowNode1" presStyleIdx="3" presStyleCnt="6">
        <dgm:presLayoutVars>
          <dgm:bulletEnabled val="1"/>
        </dgm:presLayoutVars>
      </dgm:prSet>
      <dgm:spPr/>
    </dgm:pt>
    <dgm:pt modelId="{B470D150-3E01-44FF-ACA5-784338031E10}" type="pres">
      <dgm:prSet presAssocID="{04AF4B06-0F87-42B9-BB94-B74F752996C5}" presName="childTextArrow" presStyleLbl="fgAccFollowNode1" presStyleIdx="4" presStyleCnt="6">
        <dgm:presLayoutVars>
          <dgm:bulletEnabled val="1"/>
        </dgm:presLayoutVars>
      </dgm:prSet>
      <dgm:spPr/>
    </dgm:pt>
    <dgm:pt modelId="{206789CC-BC38-4255-948D-17168F4C152D}" type="pres">
      <dgm:prSet presAssocID="{5AF8C7EA-B777-416D-87C4-C6D55147530A}" presName="childTextArrow" presStyleLbl="fgAccFollowNode1" presStyleIdx="5" presStyleCnt="6">
        <dgm:presLayoutVars>
          <dgm:bulletEnabled val="1"/>
        </dgm:presLayoutVars>
      </dgm:prSet>
      <dgm:spPr/>
    </dgm:pt>
  </dgm:ptLst>
  <dgm:cxnLst>
    <dgm:cxn modelId="{CD0BC502-EA84-481F-A9E9-4A5C1E7B3602}" type="presOf" srcId="{04AF4B06-0F87-42B9-BB94-B74F752996C5}" destId="{B470D150-3E01-44FF-ACA5-784338031E10}" srcOrd="0" destOrd="0" presId="urn:microsoft.com/office/officeart/2005/8/layout/process4"/>
    <dgm:cxn modelId="{80C63F06-0A1A-409D-861D-A06B1E56F6A2}" type="presOf" srcId="{5B7E2C48-24EE-417E-BE6A-451D08E7E4F9}" destId="{481386E7-D7D8-4CE8-9A40-9CCC1BB9BB3A}" srcOrd="0" destOrd="0" presId="urn:microsoft.com/office/officeart/2005/8/layout/process4"/>
    <dgm:cxn modelId="{006A010F-E436-4E07-8BC8-644BDFE0FF2C}" srcId="{ACEF3D21-EA6D-4A61-A4E4-98E83052464E}" destId="{5AF8C7EA-B777-416D-87C4-C6D55147530A}" srcOrd="2" destOrd="0" parTransId="{DC8E9B9B-7ADB-4F47-B32F-8D33D0D3299F}" sibTransId="{40D3204F-8530-43C2-B36A-796AFC0EF528}"/>
    <dgm:cxn modelId="{F665891A-4D6C-45F4-8853-0C740B2360E9}" srcId="{ACEF3D21-EA6D-4A61-A4E4-98E83052464E}" destId="{5B7E2C48-24EE-417E-BE6A-451D08E7E4F9}" srcOrd="0" destOrd="0" parTransId="{56F2DE49-8373-47EA-BA6A-02DA0237AB3E}" sibTransId="{9F15A137-2354-458A-9A83-15F8D8D3A0F8}"/>
    <dgm:cxn modelId="{7B00CD1C-E1B7-429C-A760-4DE1A195B263}" type="presOf" srcId="{F0B54AE3-8108-41EC-BD1B-714953E49217}" destId="{9AD65D03-B2B4-4D78-B31B-39E1873C8AA8}" srcOrd="0" destOrd="0" presId="urn:microsoft.com/office/officeart/2005/8/layout/process4"/>
    <dgm:cxn modelId="{DBA45D3E-C48C-417C-A81F-F53B59ED21AE}" srcId="{7786CA13-003F-4A5E-B14B-57EDF760002F}" destId="{ACEF3D21-EA6D-4A61-A4E4-98E83052464E}" srcOrd="0" destOrd="0" parTransId="{4CE4214C-A51B-4BEE-885F-03D09DEC0B9A}" sibTransId="{BBE353F6-BDAD-454F-AC7E-6577559E5F4F}"/>
    <dgm:cxn modelId="{71AEA05B-464A-4F57-A3DA-182BB9DE0186}" type="presOf" srcId="{ACEF3D21-EA6D-4A61-A4E4-98E83052464E}" destId="{8CFD31A8-AD30-4016-84F2-BAF75B915058}" srcOrd="1" destOrd="0" presId="urn:microsoft.com/office/officeart/2005/8/layout/process4"/>
    <dgm:cxn modelId="{6AC26362-1A47-456F-ABAC-883610E3BAD6}" type="presOf" srcId="{5AA9621B-64B3-46F7-8F1B-C453AFD3D2F8}" destId="{B8CCA197-2274-44A6-A21D-49B0F485725E}" srcOrd="0" destOrd="0" presId="urn:microsoft.com/office/officeart/2005/8/layout/process4"/>
    <dgm:cxn modelId="{39C62450-7125-4337-9F54-D81E09684977}" type="presOf" srcId="{5382C8AE-D42F-4912-BDB4-891E634E0DC9}" destId="{30C3EF04-54AD-458E-A2CE-5870E8CCF9B7}" srcOrd="0" destOrd="0" presId="urn:microsoft.com/office/officeart/2005/8/layout/process4"/>
    <dgm:cxn modelId="{92829F72-0C96-4835-AC12-612E0A63E008}" srcId="{F0B54AE3-8108-41EC-BD1B-714953E49217}" destId="{5AA9621B-64B3-46F7-8F1B-C453AFD3D2F8}" srcOrd="2" destOrd="0" parTransId="{AF6716CC-8FCD-4353-8DD9-88997B847F77}" sibTransId="{4200D781-8A27-40F0-ADFD-CB99E1CAF750}"/>
    <dgm:cxn modelId="{9864DC57-4968-4EF9-ABA0-4D63E6649C59}" type="presOf" srcId="{5AF8C7EA-B777-416D-87C4-C6D55147530A}" destId="{206789CC-BC38-4255-948D-17168F4C152D}" srcOrd="0" destOrd="0" presId="urn:microsoft.com/office/officeart/2005/8/layout/process4"/>
    <dgm:cxn modelId="{89EFC091-DF49-4275-B0C5-EE29E30E245B}" type="presOf" srcId="{ACEF3D21-EA6D-4A61-A4E4-98E83052464E}" destId="{738D0942-8080-4017-969C-029CDC7236B8}" srcOrd="0" destOrd="0" presId="urn:microsoft.com/office/officeart/2005/8/layout/process4"/>
    <dgm:cxn modelId="{39A875A2-B06A-4545-8594-8D03CF2A96DB}" type="presOf" srcId="{7786CA13-003F-4A5E-B14B-57EDF760002F}" destId="{8A18C1D2-2A07-4C24-A4C0-55C50A4163D1}" srcOrd="0" destOrd="0" presId="urn:microsoft.com/office/officeart/2005/8/layout/process4"/>
    <dgm:cxn modelId="{1C4496A3-CDE2-40FE-B6F5-245DCB7A1E2A}" srcId="{7786CA13-003F-4A5E-B14B-57EDF760002F}" destId="{F0B54AE3-8108-41EC-BD1B-714953E49217}" srcOrd="1" destOrd="0" parTransId="{4CA284B2-966C-43F3-B602-E44A0D4B0B96}" sibTransId="{A9114348-73A4-4A1B-B245-CEB1FDB6FE30}"/>
    <dgm:cxn modelId="{44246AB6-8314-4289-B92C-D6681DA194B2}" srcId="{F0B54AE3-8108-41EC-BD1B-714953E49217}" destId="{5382C8AE-D42F-4912-BDB4-891E634E0DC9}" srcOrd="1" destOrd="0" parTransId="{099D0573-68A5-40C6-921D-B79AD62DDC41}" sibTransId="{70424D7E-A547-4202-AD3F-0635338B2D7C}"/>
    <dgm:cxn modelId="{009D16D3-9952-46CC-8CAC-35ED2CD4C8F7}" type="presOf" srcId="{390DE408-A604-43CD-96F1-E3E0A89F4513}" destId="{7476E549-FA51-4B95-B3D9-73DC1F7A0063}" srcOrd="0" destOrd="0" presId="urn:microsoft.com/office/officeart/2005/8/layout/process4"/>
    <dgm:cxn modelId="{F57926D3-4804-4159-B39D-BF9865B1BA34}" type="presOf" srcId="{F0B54AE3-8108-41EC-BD1B-714953E49217}" destId="{6C2EA19F-1944-40DC-AE56-19D8876DF904}" srcOrd="1" destOrd="0" presId="urn:microsoft.com/office/officeart/2005/8/layout/process4"/>
    <dgm:cxn modelId="{9BBC68D6-9234-4199-97D3-91392E748D36}" srcId="{ACEF3D21-EA6D-4A61-A4E4-98E83052464E}" destId="{04AF4B06-0F87-42B9-BB94-B74F752996C5}" srcOrd="1" destOrd="0" parTransId="{FF712AF6-35F5-40B3-AEED-BAFD137AA380}" sibTransId="{CEA5764A-E62C-4368-97C0-2706F46812FC}"/>
    <dgm:cxn modelId="{56A5DFFA-7614-454E-B3AA-B80D72F8EC0A}" srcId="{F0B54AE3-8108-41EC-BD1B-714953E49217}" destId="{390DE408-A604-43CD-96F1-E3E0A89F4513}" srcOrd="0" destOrd="0" parTransId="{40423620-3A7E-4319-92F3-EE46A47E7911}" sibTransId="{5D77FCDE-64ED-42F0-B205-47130884EB0A}"/>
    <dgm:cxn modelId="{8DD80648-953B-41A4-B913-78A0027B29CD}" type="presParOf" srcId="{8A18C1D2-2A07-4C24-A4C0-55C50A4163D1}" destId="{34532A9E-3F54-4465-9DEE-DE91CEAB9234}" srcOrd="0" destOrd="0" presId="urn:microsoft.com/office/officeart/2005/8/layout/process4"/>
    <dgm:cxn modelId="{D70DB7F9-A957-4A2B-BCA2-A0D84FE665AC}" type="presParOf" srcId="{34532A9E-3F54-4465-9DEE-DE91CEAB9234}" destId="{9AD65D03-B2B4-4D78-B31B-39E1873C8AA8}" srcOrd="0" destOrd="0" presId="urn:microsoft.com/office/officeart/2005/8/layout/process4"/>
    <dgm:cxn modelId="{838BA48C-F940-4714-8B4B-D869D415C04B}" type="presParOf" srcId="{34532A9E-3F54-4465-9DEE-DE91CEAB9234}" destId="{6C2EA19F-1944-40DC-AE56-19D8876DF904}" srcOrd="1" destOrd="0" presId="urn:microsoft.com/office/officeart/2005/8/layout/process4"/>
    <dgm:cxn modelId="{AC97CA16-00FE-4316-895C-6EC0BE846151}" type="presParOf" srcId="{34532A9E-3F54-4465-9DEE-DE91CEAB9234}" destId="{BA296B39-6528-46C6-A080-8E261DABBF29}" srcOrd="2" destOrd="0" presId="urn:microsoft.com/office/officeart/2005/8/layout/process4"/>
    <dgm:cxn modelId="{BFE41D14-5F29-402B-90CA-5215B59639C2}" type="presParOf" srcId="{BA296B39-6528-46C6-A080-8E261DABBF29}" destId="{7476E549-FA51-4B95-B3D9-73DC1F7A0063}" srcOrd="0" destOrd="0" presId="urn:microsoft.com/office/officeart/2005/8/layout/process4"/>
    <dgm:cxn modelId="{26C99EE8-9EFB-4DF6-9CA4-8C4FA8C4F32C}" type="presParOf" srcId="{BA296B39-6528-46C6-A080-8E261DABBF29}" destId="{30C3EF04-54AD-458E-A2CE-5870E8CCF9B7}" srcOrd="1" destOrd="0" presId="urn:microsoft.com/office/officeart/2005/8/layout/process4"/>
    <dgm:cxn modelId="{221ABD05-C204-49C6-B3A8-58251EB5AF0A}" type="presParOf" srcId="{BA296B39-6528-46C6-A080-8E261DABBF29}" destId="{B8CCA197-2274-44A6-A21D-49B0F485725E}" srcOrd="2" destOrd="0" presId="urn:microsoft.com/office/officeart/2005/8/layout/process4"/>
    <dgm:cxn modelId="{CD890175-BE60-4103-AF86-3C1C56A8C7B7}" type="presParOf" srcId="{8A18C1D2-2A07-4C24-A4C0-55C50A4163D1}" destId="{9055F6C6-AAEA-4ABC-989A-4B6ADE63EE70}" srcOrd="1" destOrd="0" presId="urn:microsoft.com/office/officeart/2005/8/layout/process4"/>
    <dgm:cxn modelId="{7AAD9C7B-35AD-4754-B9B5-3091984005A1}" type="presParOf" srcId="{8A18C1D2-2A07-4C24-A4C0-55C50A4163D1}" destId="{E7FBB91C-C3AE-4F4E-997C-911E604133DA}" srcOrd="2" destOrd="0" presId="urn:microsoft.com/office/officeart/2005/8/layout/process4"/>
    <dgm:cxn modelId="{74592D84-4996-40EF-AD9C-CAD4822019B3}" type="presParOf" srcId="{E7FBB91C-C3AE-4F4E-997C-911E604133DA}" destId="{738D0942-8080-4017-969C-029CDC7236B8}" srcOrd="0" destOrd="0" presId="urn:microsoft.com/office/officeart/2005/8/layout/process4"/>
    <dgm:cxn modelId="{4F5E12F5-B624-439A-8418-D7B07935F581}" type="presParOf" srcId="{E7FBB91C-C3AE-4F4E-997C-911E604133DA}" destId="{8CFD31A8-AD30-4016-84F2-BAF75B915058}" srcOrd="1" destOrd="0" presId="urn:microsoft.com/office/officeart/2005/8/layout/process4"/>
    <dgm:cxn modelId="{9F013B19-E56F-4FC1-84AF-04A944166FB9}" type="presParOf" srcId="{E7FBB91C-C3AE-4F4E-997C-911E604133DA}" destId="{3EFF7A68-68E2-4EA6-B291-52217F4523F2}" srcOrd="2" destOrd="0" presId="urn:microsoft.com/office/officeart/2005/8/layout/process4"/>
    <dgm:cxn modelId="{92398599-E2F8-49B9-9522-18D37DEEB06E}" type="presParOf" srcId="{3EFF7A68-68E2-4EA6-B291-52217F4523F2}" destId="{481386E7-D7D8-4CE8-9A40-9CCC1BB9BB3A}" srcOrd="0" destOrd="0" presId="urn:microsoft.com/office/officeart/2005/8/layout/process4"/>
    <dgm:cxn modelId="{85191533-3A78-4D0D-9FC0-2133B5F99EE9}" type="presParOf" srcId="{3EFF7A68-68E2-4EA6-B291-52217F4523F2}" destId="{B470D150-3E01-44FF-ACA5-784338031E10}" srcOrd="1" destOrd="0" presId="urn:microsoft.com/office/officeart/2005/8/layout/process4"/>
    <dgm:cxn modelId="{593603BC-390E-4C55-9D4D-183F14B858B9}" type="presParOf" srcId="{3EFF7A68-68E2-4EA6-B291-52217F4523F2}" destId="{206789CC-BC38-4255-948D-17168F4C152D}"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232B276-5CC7-4276-A5F1-F72B21021F9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09E1FE0-7E8F-44E3-A383-EBBB35B66B79}">
      <dgm:prSet/>
      <dgm:spPr/>
      <dgm:t>
        <a:bodyPr/>
        <a:lstStyle/>
        <a:p>
          <a:r>
            <a:rPr lang="en-US" b="1"/>
            <a:t>Threat protection</a:t>
          </a:r>
          <a:endParaRPr lang="en-US"/>
        </a:p>
      </dgm:t>
    </dgm:pt>
    <dgm:pt modelId="{86661AA0-3ABD-4D52-8A92-CF89A9B1AFBE}" type="parTrans" cxnId="{883331B5-9D9E-4880-97E5-CF0D4BE08D0C}">
      <dgm:prSet/>
      <dgm:spPr/>
      <dgm:t>
        <a:bodyPr/>
        <a:lstStyle/>
        <a:p>
          <a:endParaRPr lang="en-US"/>
        </a:p>
      </dgm:t>
    </dgm:pt>
    <dgm:pt modelId="{5F342679-FB04-444F-BEB9-826F8162A9EF}" type="sibTrans" cxnId="{883331B5-9D9E-4880-97E5-CF0D4BE08D0C}">
      <dgm:prSet/>
      <dgm:spPr/>
      <dgm:t>
        <a:bodyPr/>
        <a:lstStyle/>
        <a:p>
          <a:endParaRPr lang="en-US"/>
        </a:p>
      </dgm:t>
    </dgm:pt>
    <dgm:pt modelId="{13C19E94-9C7C-4E42-B557-12FA9B0393D7}">
      <dgm:prSet/>
      <dgm:spPr/>
      <dgm:t>
        <a:bodyPr/>
        <a:lstStyle/>
        <a:p>
          <a:r>
            <a:rPr lang="en-US" b="1"/>
            <a:t>Identity access</a:t>
          </a:r>
          <a:endParaRPr lang="en-US"/>
        </a:p>
      </dgm:t>
    </dgm:pt>
    <dgm:pt modelId="{BF389AF9-167C-4578-A5FD-936CA52F126D}" type="parTrans" cxnId="{887BBCB0-3B83-4D87-98E0-F399C0CA8F8B}">
      <dgm:prSet/>
      <dgm:spPr/>
      <dgm:t>
        <a:bodyPr/>
        <a:lstStyle/>
        <a:p>
          <a:endParaRPr lang="en-US"/>
        </a:p>
      </dgm:t>
    </dgm:pt>
    <dgm:pt modelId="{A8200DE5-BE8C-41D4-8B1D-3522F9EFB972}" type="sibTrans" cxnId="{887BBCB0-3B83-4D87-98E0-F399C0CA8F8B}">
      <dgm:prSet/>
      <dgm:spPr/>
      <dgm:t>
        <a:bodyPr/>
        <a:lstStyle/>
        <a:p>
          <a:endParaRPr lang="en-US"/>
        </a:p>
      </dgm:t>
    </dgm:pt>
    <dgm:pt modelId="{B74E27E4-F13A-4BFD-AC0B-063A0FE87E94}">
      <dgm:prSet/>
      <dgm:spPr/>
      <dgm:t>
        <a:bodyPr/>
        <a:lstStyle/>
        <a:p>
          <a:r>
            <a:rPr lang="en-US" b="1"/>
            <a:t>Information Protection</a:t>
          </a:r>
          <a:endParaRPr lang="en-US"/>
        </a:p>
      </dgm:t>
    </dgm:pt>
    <dgm:pt modelId="{E975E9EA-3B1B-42AB-9127-2F4E46875E31}" type="parTrans" cxnId="{D118EA21-4587-4F07-9B0C-7EAF53EEA13E}">
      <dgm:prSet/>
      <dgm:spPr/>
      <dgm:t>
        <a:bodyPr/>
        <a:lstStyle/>
        <a:p>
          <a:endParaRPr lang="en-US"/>
        </a:p>
      </dgm:t>
    </dgm:pt>
    <dgm:pt modelId="{93ADC221-A2A7-4F9E-977C-2F6F8230A0D3}" type="sibTrans" cxnId="{D118EA21-4587-4F07-9B0C-7EAF53EEA13E}">
      <dgm:prSet/>
      <dgm:spPr/>
      <dgm:t>
        <a:bodyPr/>
        <a:lstStyle/>
        <a:p>
          <a:endParaRPr lang="en-US"/>
        </a:p>
      </dgm:t>
    </dgm:pt>
    <dgm:pt modelId="{5E33DD70-A41F-4828-8265-FDF79264E4AC}" type="pres">
      <dgm:prSet presAssocID="{4232B276-5CC7-4276-A5F1-F72B21021F96}" presName="linear" presStyleCnt="0">
        <dgm:presLayoutVars>
          <dgm:animLvl val="lvl"/>
          <dgm:resizeHandles val="exact"/>
        </dgm:presLayoutVars>
      </dgm:prSet>
      <dgm:spPr/>
    </dgm:pt>
    <dgm:pt modelId="{2EBCB2D4-D3B2-4393-B634-B85843295997}" type="pres">
      <dgm:prSet presAssocID="{F09E1FE0-7E8F-44E3-A383-EBBB35B66B79}" presName="parentText" presStyleLbl="node1" presStyleIdx="0" presStyleCnt="3">
        <dgm:presLayoutVars>
          <dgm:chMax val="0"/>
          <dgm:bulletEnabled val="1"/>
        </dgm:presLayoutVars>
      </dgm:prSet>
      <dgm:spPr/>
    </dgm:pt>
    <dgm:pt modelId="{9225E24C-C206-48D9-98AD-4B9C6502A62D}" type="pres">
      <dgm:prSet presAssocID="{5F342679-FB04-444F-BEB9-826F8162A9EF}" presName="spacer" presStyleCnt="0"/>
      <dgm:spPr/>
    </dgm:pt>
    <dgm:pt modelId="{1D43164E-B6E8-4BE5-8E8E-A3EB7624DA7A}" type="pres">
      <dgm:prSet presAssocID="{13C19E94-9C7C-4E42-B557-12FA9B0393D7}" presName="parentText" presStyleLbl="node1" presStyleIdx="1" presStyleCnt="3">
        <dgm:presLayoutVars>
          <dgm:chMax val="0"/>
          <dgm:bulletEnabled val="1"/>
        </dgm:presLayoutVars>
      </dgm:prSet>
      <dgm:spPr/>
    </dgm:pt>
    <dgm:pt modelId="{5EE72929-5D74-4BA5-8ABB-850E67A5003F}" type="pres">
      <dgm:prSet presAssocID="{A8200DE5-BE8C-41D4-8B1D-3522F9EFB972}" presName="spacer" presStyleCnt="0"/>
      <dgm:spPr/>
    </dgm:pt>
    <dgm:pt modelId="{B2CE5D50-42D7-4D92-91FC-BEBECF7B73A9}" type="pres">
      <dgm:prSet presAssocID="{B74E27E4-F13A-4BFD-AC0B-063A0FE87E94}" presName="parentText" presStyleLbl="node1" presStyleIdx="2" presStyleCnt="3">
        <dgm:presLayoutVars>
          <dgm:chMax val="0"/>
          <dgm:bulletEnabled val="1"/>
        </dgm:presLayoutVars>
      </dgm:prSet>
      <dgm:spPr/>
    </dgm:pt>
  </dgm:ptLst>
  <dgm:cxnLst>
    <dgm:cxn modelId="{39E4080D-2EB9-48E7-A590-11C35FCAC955}" type="presOf" srcId="{B74E27E4-F13A-4BFD-AC0B-063A0FE87E94}" destId="{B2CE5D50-42D7-4D92-91FC-BEBECF7B73A9}" srcOrd="0" destOrd="0" presId="urn:microsoft.com/office/officeart/2005/8/layout/vList2"/>
    <dgm:cxn modelId="{D118EA21-4587-4F07-9B0C-7EAF53EEA13E}" srcId="{4232B276-5CC7-4276-A5F1-F72B21021F96}" destId="{B74E27E4-F13A-4BFD-AC0B-063A0FE87E94}" srcOrd="2" destOrd="0" parTransId="{E975E9EA-3B1B-42AB-9127-2F4E46875E31}" sibTransId="{93ADC221-A2A7-4F9E-977C-2F6F8230A0D3}"/>
    <dgm:cxn modelId="{3848EC35-127B-45D2-8417-15C90568F505}" type="presOf" srcId="{13C19E94-9C7C-4E42-B557-12FA9B0393D7}" destId="{1D43164E-B6E8-4BE5-8E8E-A3EB7624DA7A}" srcOrd="0" destOrd="0" presId="urn:microsoft.com/office/officeart/2005/8/layout/vList2"/>
    <dgm:cxn modelId="{D6582258-39BC-4B3B-AF72-78D40F99B011}" type="presOf" srcId="{4232B276-5CC7-4276-A5F1-F72B21021F96}" destId="{5E33DD70-A41F-4828-8265-FDF79264E4AC}" srcOrd="0" destOrd="0" presId="urn:microsoft.com/office/officeart/2005/8/layout/vList2"/>
    <dgm:cxn modelId="{8AD20A83-3717-472E-8324-F83A8AEB883B}" type="presOf" srcId="{F09E1FE0-7E8F-44E3-A383-EBBB35B66B79}" destId="{2EBCB2D4-D3B2-4393-B634-B85843295997}" srcOrd="0" destOrd="0" presId="urn:microsoft.com/office/officeart/2005/8/layout/vList2"/>
    <dgm:cxn modelId="{887BBCB0-3B83-4D87-98E0-F399C0CA8F8B}" srcId="{4232B276-5CC7-4276-A5F1-F72B21021F96}" destId="{13C19E94-9C7C-4E42-B557-12FA9B0393D7}" srcOrd="1" destOrd="0" parTransId="{BF389AF9-167C-4578-A5FD-936CA52F126D}" sibTransId="{A8200DE5-BE8C-41D4-8B1D-3522F9EFB972}"/>
    <dgm:cxn modelId="{883331B5-9D9E-4880-97E5-CF0D4BE08D0C}" srcId="{4232B276-5CC7-4276-A5F1-F72B21021F96}" destId="{F09E1FE0-7E8F-44E3-A383-EBBB35B66B79}" srcOrd="0" destOrd="0" parTransId="{86661AA0-3ABD-4D52-8A92-CF89A9B1AFBE}" sibTransId="{5F342679-FB04-444F-BEB9-826F8162A9EF}"/>
    <dgm:cxn modelId="{FBB1B807-8501-4136-968D-B35E11F4427A}" type="presParOf" srcId="{5E33DD70-A41F-4828-8265-FDF79264E4AC}" destId="{2EBCB2D4-D3B2-4393-B634-B85843295997}" srcOrd="0" destOrd="0" presId="urn:microsoft.com/office/officeart/2005/8/layout/vList2"/>
    <dgm:cxn modelId="{5974244A-CC71-4AB7-8A7D-7D8A21B138DF}" type="presParOf" srcId="{5E33DD70-A41F-4828-8265-FDF79264E4AC}" destId="{9225E24C-C206-48D9-98AD-4B9C6502A62D}" srcOrd="1" destOrd="0" presId="urn:microsoft.com/office/officeart/2005/8/layout/vList2"/>
    <dgm:cxn modelId="{E0C3EB80-3760-4E1C-98CF-B19DE2892D0F}" type="presParOf" srcId="{5E33DD70-A41F-4828-8265-FDF79264E4AC}" destId="{1D43164E-B6E8-4BE5-8E8E-A3EB7624DA7A}" srcOrd="2" destOrd="0" presId="urn:microsoft.com/office/officeart/2005/8/layout/vList2"/>
    <dgm:cxn modelId="{F88DC537-1EC4-49CB-9483-704CDF0AA66F}" type="presParOf" srcId="{5E33DD70-A41F-4828-8265-FDF79264E4AC}" destId="{5EE72929-5D74-4BA5-8ABB-850E67A5003F}" srcOrd="3" destOrd="0" presId="urn:microsoft.com/office/officeart/2005/8/layout/vList2"/>
    <dgm:cxn modelId="{897DD11F-1AA6-43C2-A8FD-26723C1B31AE}" type="presParOf" srcId="{5E33DD70-A41F-4828-8265-FDF79264E4AC}" destId="{B2CE5D50-42D7-4D92-91FC-BEBECF7B73A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1F33CE-2CA8-416A-8C97-3637F72FC25D}"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4B0955BD-A251-46BC-96E9-740B7BFCC5FE}">
      <dgm:prSet/>
      <dgm:spPr/>
      <dgm:t>
        <a:bodyPr/>
        <a:lstStyle/>
        <a:p>
          <a:r>
            <a:rPr lang="en-US" b="1"/>
            <a:t>Lesson Objectives</a:t>
          </a:r>
          <a:endParaRPr lang="en-US"/>
        </a:p>
      </dgm:t>
    </dgm:pt>
    <dgm:pt modelId="{2E3589B7-61CC-4A6C-9D12-87ED0E606085}" type="parTrans" cxnId="{C4BE15D4-5725-499B-94C1-BF8257B9D5E4}">
      <dgm:prSet/>
      <dgm:spPr/>
      <dgm:t>
        <a:bodyPr/>
        <a:lstStyle/>
        <a:p>
          <a:endParaRPr lang="en-US"/>
        </a:p>
      </dgm:t>
    </dgm:pt>
    <dgm:pt modelId="{59A86C0D-2B9E-41CD-9E08-F25CB97E5130}" type="sibTrans" cxnId="{C4BE15D4-5725-499B-94C1-BF8257B9D5E4}">
      <dgm:prSet/>
      <dgm:spPr/>
      <dgm:t>
        <a:bodyPr/>
        <a:lstStyle/>
        <a:p>
          <a:endParaRPr lang="en-US"/>
        </a:p>
      </dgm:t>
    </dgm:pt>
    <dgm:pt modelId="{C0AC1970-6C6B-431A-BD16-F62B94494A5D}">
      <dgm:prSet/>
      <dgm:spPr/>
      <dgm:t>
        <a:bodyPr/>
        <a:lstStyle/>
        <a:p>
          <a:r>
            <a:rPr lang="en-US" dirty="0">
              <a:latin typeface="Segoe UI" panose="020B0502040204020203" pitchFamily="34" charset="0"/>
              <a:cs typeface="Segoe UI" panose="020B0502040204020203" pitchFamily="34" charset="0"/>
            </a:rPr>
            <a:t>By the end of this module, you will be able to:</a:t>
          </a:r>
        </a:p>
      </dgm:t>
    </dgm:pt>
    <dgm:pt modelId="{A573F26B-FE95-4AF8-8670-4C359E038F38}" type="parTrans" cxnId="{11875837-BA4B-4718-88E2-3886BB48C146}">
      <dgm:prSet/>
      <dgm:spPr/>
      <dgm:t>
        <a:bodyPr/>
        <a:lstStyle/>
        <a:p>
          <a:endParaRPr lang="en-US"/>
        </a:p>
      </dgm:t>
    </dgm:pt>
    <dgm:pt modelId="{0AFC8ACD-02F9-4ADB-BA1F-27725873DFC4}" type="sibTrans" cxnId="{11875837-BA4B-4718-88E2-3886BB48C146}">
      <dgm:prSet/>
      <dgm:spPr/>
      <dgm:t>
        <a:bodyPr/>
        <a:lstStyle/>
        <a:p>
          <a:endParaRPr lang="en-US"/>
        </a:p>
      </dgm:t>
    </dgm:pt>
    <dgm:pt modelId="{44D77B34-33EA-4E12-8CBD-AD8495D9D4E7}">
      <dgm:prSet/>
      <dgm:spPr/>
      <dgm:t>
        <a:bodyPr/>
        <a:lstStyle/>
        <a:p>
          <a:r>
            <a:rPr lang="en-US" dirty="0">
              <a:latin typeface="Segoe UI" panose="020B0502040204020203" pitchFamily="34" charset="0"/>
              <a:cs typeface="Segoe UI" panose="020B0502040204020203" pitchFamily="34" charset="0"/>
            </a:rPr>
            <a:t>Describe the Zero Trust approach to security in Microsoft 365</a:t>
          </a:r>
        </a:p>
      </dgm:t>
    </dgm:pt>
    <dgm:pt modelId="{4D8F04C3-CAB9-406A-B0DA-E6CA01648641}" type="parTrans" cxnId="{D555C4A0-54E0-481A-8425-4396C9761A4E}">
      <dgm:prSet/>
      <dgm:spPr/>
      <dgm:t>
        <a:bodyPr/>
        <a:lstStyle/>
        <a:p>
          <a:endParaRPr lang="en-US"/>
        </a:p>
      </dgm:t>
    </dgm:pt>
    <dgm:pt modelId="{16C4C0D0-9A19-4831-A12F-E00D7B7EBC65}" type="sibTrans" cxnId="{D555C4A0-54E0-481A-8425-4396C9761A4E}">
      <dgm:prSet/>
      <dgm:spPr/>
      <dgm:t>
        <a:bodyPr/>
        <a:lstStyle/>
        <a:p>
          <a:endParaRPr lang="en-US"/>
        </a:p>
      </dgm:t>
    </dgm:pt>
    <dgm:pt modelId="{7284B0A0-7AAC-421B-A35C-3A5E6AFE356C}">
      <dgm:prSet/>
      <dgm:spPr/>
      <dgm:t>
        <a:bodyPr/>
        <a:lstStyle/>
        <a:p>
          <a:r>
            <a:rPr lang="en-US" dirty="0">
              <a:latin typeface="Segoe UI" panose="020B0502040204020203" pitchFamily="34" charset="0"/>
              <a:cs typeface="Segoe UI" panose="020B0502040204020203" pitchFamily="34" charset="0"/>
            </a:rPr>
            <a:t>Describe the principles and components of the Zero Trust security model</a:t>
          </a:r>
        </a:p>
      </dgm:t>
    </dgm:pt>
    <dgm:pt modelId="{82E75E12-F5E4-4540-8402-F5F88038D9E9}" type="parTrans" cxnId="{BD2B1CE4-D94C-4259-8B0C-CC812C478765}">
      <dgm:prSet/>
      <dgm:spPr/>
      <dgm:t>
        <a:bodyPr/>
        <a:lstStyle/>
        <a:p>
          <a:endParaRPr lang="en-US"/>
        </a:p>
      </dgm:t>
    </dgm:pt>
    <dgm:pt modelId="{8F2F86B3-94F2-4578-8180-542F03ADD60E}" type="sibTrans" cxnId="{BD2B1CE4-D94C-4259-8B0C-CC812C478765}">
      <dgm:prSet/>
      <dgm:spPr/>
      <dgm:t>
        <a:bodyPr/>
        <a:lstStyle/>
        <a:p>
          <a:endParaRPr lang="en-US"/>
        </a:p>
      </dgm:t>
    </dgm:pt>
    <dgm:pt modelId="{45FA09E7-F260-4D16-B8CF-000464AF7481}">
      <dgm:prSet/>
      <dgm:spPr/>
      <dgm:t>
        <a:bodyPr/>
        <a:lstStyle/>
        <a:p>
          <a:r>
            <a:rPr lang="en-US" dirty="0">
              <a:latin typeface="Segoe UI" panose="020B0502040204020203" pitchFamily="34" charset="0"/>
              <a:cs typeface="Segoe UI" panose="020B0502040204020203" pitchFamily="34" charset="0"/>
            </a:rPr>
            <a:t>Describe the five steps to implementing a Zero Trust security model in your organization</a:t>
          </a:r>
        </a:p>
      </dgm:t>
    </dgm:pt>
    <dgm:pt modelId="{8340C356-1372-4556-9FFB-CB74B705C757}" type="parTrans" cxnId="{F8D5D594-FFA3-451E-B853-FDF132AA2B55}">
      <dgm:prSet/>
      <dgm:spPr/>
      <dgm:t>
        <a:bodyPr/>
        <a:lstStyle/>
        <a:p>
          <a:endParaRPr lang="en-US"/>
        </a:p>
      </dgm:t>
    </dgm:pt>
    <dgm:pt modelId="{1C736271-242B-4B44-8FBD-F99D6475559D}" type="sibTrans" cxnId="{F8D5D594-FFA3-451E-B853-FDF132AA2B55}">
      <dgm:prSet/>
      <dgm:spPr/>
      <dgm:t>
        <a:bodyPr/>
        <a:lstStyle/>
        <a:p>
          <a:endParaRPr lang="en-US"/>
        </a:p>
      </dgm:t>
    </dgm:pt>
    <dgm:pt modelId="{652691DF-7D58-4D49-A76F-362DF776054F}">
      <dgm:prSet/>
      <dgm:spPr/>
      <dgm:t>
        <a:bodyPr/>
        <a:lstStyle/>
        <a:p>
          <a:r>
            <a:rPr lang="en-US" dirty="0">
              <a:latin typeface="Segoe UI" panose="020B0502040204020203" pitchFamily="34" charset="0"/>
              <a:cs typeface="Segoe UI" panose="020B0502040204020203" pitchFamily="34" charset="0"/>
            </a:rPr>
            <a:t>Explain Microsoft's story and strategy around Zero Trust networking</a:t>
          </a:r>
        </a:p>
      </dgm:t>
    </dgm:pt>
    <dgm:pt modelId="{EC3EA69D-E36B-47D5-8B87-F0B550CB538A}" type="parTrans" cxnId="{7912D9E1-3DB5-4679-8871-98B8081EC92C}">
      <dgm:prSet/>
      <dgm:spPr/>
      <dgm:t>
        <a:bodyPr/>
        <a:lstStyle/>
        <a:p>
          <a:endParaRPr lang="en-US"/>
        </a:p>
      </dgm:t>
    </dgm:pt>
    <dgm:pt modelId="{6D2709C1-68DE-4A9A-9F19-E4A8F78D201A}" type="sibTrans" cxnId="{7912D9E1-3DB5-4679-8871-98B8081EC92C}">
      <dgm:prSet/>
      <dgm:spPr/>
      <dgm:t>
        <a:bodyPr/>
        <a:lstStyle/>
        <a:p>
          <a:endParaRPr lang="en-US"/>
        </a:p>
      </dgm:t>
    </dgm:pt>
    <dgm:pt modelId="{F702E2EA-8FAB-4223-8D48-47A8A60B0AC6}">
      <dgm:prSet/>
      <dgm:spPr/>
      <dgm:t>
        <a:bodyPr/>
        <a:lstStyle/>
        <a:p>
          <a:r>
            <a:rPr lang="en-US" b="1" i="0" dirty="0">
              <a:latin typeface="Segoe UI" panose="020B0502040204020203" pitchFamily="34" charset="0"/>
              <a:cs typeface="Segoe UI" panose="020B0502040204020203" pitchFamily="34" charset="0"/>
            </a:rPr>
            <a:t>After Completing the Module</a:t>
          </a:r>
          <a:endParaRPr lang="en-US" b="1" dirty="0">
            <a:latin typeface="Segoe UI" panose="020B0502040204020203" pitchFamily="34" charset="0"/>
            <a:cs typeface="Segoe UI" panose="020B0502040204020203" pitchFamily="34" charset="0"/>
          </a:endParaRPr>
        </a:p>
      </dgm:t>
    </dgm:pt>
    <dgm:pt modelId="{C92F38EB-DDB6-42FB-A6B0-6FE17F4DBB3D}" type="parTrans" cxnId="{2C9E05E5-572B-454A-B1CC-EBD99E548B80}">
      <dgm:prSet/>
      <dgm:spPr/>
      <dgm:t>
        <a:bodyPr/>
        <a:lstStyle/>
        <a:p>
          <a:endParaRPr lang="en-US"/>
        </a:p>
      </dgm:t>
    </dgm:pt>
    <dgm:pt modelId="{A2953A42-958A-4343-A7E3-93AF6A277F32}" type="sibTrans" cxnId="{2C9E05E5-572B-454A-B1CC-EBD99E548B80}">
      <dgm:prSet/>
      <dgm:spPr/>
      <dgm:t>
        <a:bodyPr/>
        <a:lstStyle/>
        <a:p>
          <a:endParaRPr lang="en-US"/>
        </a:p>
      </dgm:t>
    </dgm:pt>
    <dgm:pt modelId="{F92DEAB2-2F95-4D48-98A3-CB59E9099A26}">
      <dgm:prSet/>
      <dgm:spPr/>
      <dgm:t>
        <a:bodyPr/>
        <a:lstStyle/>
        <a:p>
          <a:r>
            <a:rPr lang="en-US" b="0" i="0" dirty="0">
              <a:latin typeface="Segoe UI" panose="020B0502040204020203" pitchFamily="34" charset="0"/>
              <a:cs typeface="Segoe UI" panose="020B0502040204020203" pitchFamily="34" charset="0"/>
            </a:rPr>
            <a:t>Describe the Zero Trust approach to security in Microsoft 365.</a:t>
          </a:r>
          <a:endParaRPr lang="en-US" dirty="0">
            <a:latin typeface="Segoe UI" panose="020B0502040204020203" pitchFamily="34" charset="0"/>
            <a:cs typeface="Segoe UI" panose="020B0502040204020203" pitchFamily="34" charset="0"/>
          </a:endParaRPr>
        </a:p>
      </dgm:t>
    </dgm:pt>
    <dgm:pt modelId="{0166253F-382D-4326-80EF-86569DF99091}" type="parTrans" cxnId="{310A8907-F0B8-41F2-AB65-4A2BB5F40040}">
      <dgm:prSet/>
      <dgm:spPr/>
      <dgm:t>
        <a:bodyPr/>
        <a:lstStyle/>
        <a:p>
          <a:endParaRPr lang="en-US"/>
        </a:p>
      </dgm:t>
    </dgm:pt>
    <dgm:pt modelId="{C66FE31E-76E9-48D6-B448-778556724FF6}" type="sibTrans" cxnId="{310A8907-F0B8-41F2-AB65-4A2BB5F40040}">
      <dgm:prSet/>
      <dgm:spPr/>
      <dgm:t>
        <a:bodyPr/>
        <a:lstStyle/>
        <a:p>
          <a:endParaRPr lang="en-US"/>
        </a:p>
      </dgm:t>
    </dgm:pt>
    <dgm:pt modelId="{FE86D31A-6C45-4740-9FC7-1ED2FDDC8C5A}">
      <dgm:prSet/>
      <dgm:spPr/>
      <dgm:t>
        <a:bodyPr/>
        <a:lstStyle/>
        <a:p>
          <a:r>
            <a:rPr lang="en-US" b="0" i="0" dirty="0">
              <a:latin typeface="Segoe UI" panose="020B0502040204020203" pitchFamily="34" charset="0"/>
              <a:cs typeface="Segoe UI" panose="020B0502040204020203" pitchFamily="34" charset="0"/>
            </a:rPr>
            <a:t>Describe the principles and components of the Zero Trust security model.</a:t>
          </a:r>
          <a:endParaRPr lang="en-US" dirty="0">
            <a:latin typeface="Segoe UI" panose="020B0502040204020203" pitchFamily="34" charset="0"/>
            <a:cs typeface="Segoe UI" panose="020B0502040204020203" pitchFamily="34" charset="0"/>
          </a:endParaRPr>
        </a:p>
      </dgm:t>
    </dgm:pt>
    <dgm:pt modelId="{819D9665-1766-4F82-A96E-0A98913F59A0}" type="parTrans" cxnId="{15CF6CB1-B298-47C3-9F52-8A51B3178449}">
      <dgm:prSet/>
      <dgm:spPr/>
      <dgm:t>
        <a:bodyPr/>
        <a:lstStyle/>
        <a:p>
          <a:endParaRPr lang="en-US"/>
        </a:p>
      </dgm:t>
    </dgm:pt>
    <dgm:pt modelId="{02454043-4AC3-4077-8DAC-7A304EFFEEA7}" type="sibTrans" cxnId="{15CF6CB1-B298-47C3-9F52-8A51B3178449}">
      <dgm:prSet/>
      <dgm:spPr/>
      <dgm:t>
        <a:bodyPr/>
        <a:lstStyle/>
        <a:p>
          <a:endParaRPr lang="en-US"/>
        </a:p>
      </dgm:t>
    </dgm:pt>
    <dgm:pt modelId="{885D6640-BEAF-4CF4-8625-0F652315513B}">
      <dgm:prSet/>
      <dgm:spPr/>
      <dgm:t>
        <a:bodyPr/>
        <a:lstStyle/>
        <a:p>
          <a:r>
            <a:rPr lang="en-US" b="0" i="0" dirty="0">
              <a:latin typeface="Segoe UI" panose="020B0502040204020203" pitchFamily="34" charset="0"/>
              <a:cs typeface="Segoe UI" panose="020B0502040204020203" pitchFamily="34" charset="0"/>
            </a:rPr>
            <a:t>Describe the five steps to implementing a Zero Trust security model in your organization.</a:t>
          </a:r>
          <a:endParaRPr lang="en-US" dirty="0">
            <a:latin typeface="Segoe UI" panose="020B0502040204020203" pitchFamily="34" charset="0"/>
            <a:cs typeface="Segoe UI" panose="020B0502040204020203" pitchFamily="34" charset="0"/>
          </a:endParaRPr>
        </a:p>
      </dgm:t>
    </dgm:pt>
    <dgm:pt modelId="{ABC125AF-BCCB-49B3-AA4D-4351F63AF90E}" type="parTrans" cxnId="{30604CB8-CB55-4ADF-AAE8-212A45CB0054}">
      <dgm:prSet/>
      <dgm:spPr/>
      <dgm:t>
        <a:bodyPr/>
        <a:lstStyle/>
        <a:p>
          <a:endParaRPr lang="en-US"/>
        </a:p>
      </dgm:t>
    </dgm:pt>
    <dgm:pt modelId="{C8480288-F1DC-4386-9B24-6A15823014F6}" type="sibTrans" cxnId="{30604CB8-CB55-4ADF-AAE8-212A45CB0054}">
      <dgm:prSet/>
      <dgm:spPr/>
      <dgm:t>
        <a:bodyPr/>
        <a:lstStyle/>
        <a:p>
          <a:endParaRPr lang="en-US"/>
        </a:p>
      </dgm:t>
    </dgm:pt>
    <dgm:pt modelId="{3D200D0D-210A-482A-B78F-FA246F79A67A}">
      <dgm:prSet/>
      <dgm:spPr/>
      <dgm:t>
        <a:bodyPr/>
        <a:lstStyle/>
        <a:p>
          <a:r>
            <a:rPr lang="en-US" b="0" i="0" dirty="0">
              <a:latin typeface="Segoe UI" panose="020B0502040204020203" pitchFamily="34" charset="0"/>
              <a:cs typeface="Segoe UI" panose="020B0502040204020203" pitchFamily="34" charset="0"/>
            </a:rPr>
            <a:t>Explain Microsoft's story and strategy around Zero Trust networking.</a:t>
          </a:r>
          <a:endParaRPr lang="en-US" dirty="0">
            <a:latin typeface="Segoe UI" panose="020B0502040204020203" pitchFamily="34" charset="0"/>
            <a:cs typeface="Segoe UI" panose="020B0502040204020203" pitchFamily="34" charset="0"/>
          </a:endParaRPr>
        </a:p>
      </dgm:t>
    </dgm:pt>
    <dgm:pt modelId="{54DF4C46-59F5-472E-AF50-D863E594902A}" type="parTrans" cxnId="{4351F070-B0CB-4718-B5ED-E9729D0FB4EB}">
      <dgm:prSet/>
      <dgm:spPr/>
      <dgm:t>
        <a:bodyPr/>
        <a:lstStyle/>
        <a:p>
          <a:endParaRPr lang="en-US"/>
        </a:p>
      </dgm:t>
    </dgm:pt>
    <dgm:pt modelId="{EC837EAA-50E3-4F2E-8316-72A8151E7F20}" type="sibTrans" cxnId="{4351F070-B0CB-4718-B5ED-E9729D0FB4EB}">
      <dgm:prSet/>
      <dgm:spPr/>
      <dgm:t>
        <a:bodyPr/>
        <a:lstStyle/>
        <a:p>
          <a:endParaRPr lang="en-US"/>
        </a:p>
      </dgm:t>
    </dgm:pt>
    <dgm:pt modelId="{E2412722-B7DE-4327-ABC9-57F2CC8287AD}" type="pres">
      <dgm:prSet presAssocID="{A61F33CE-2CA8-416A-8C97-3637F72FC25D}" presName="linear" presStyleCnt="0">
        <dgm:presLayoutVars>
          <dgm:dir/>
          <dgm:animLvl val="lvl"/>
          <dgm:resizeHandles val="exact"/>
        </dgm:presLayoutVars>
      </dgm:prSet>
      <dgm:spPr/>
    </dgm:pt>
    <dgm:pt modelId="{792AFABC-38BC-4FF5-8C55-16E4BCCFF85C}" type="pres">
      <dgm:prSet presAssocID="{4B0955BD-A251-46BC-96E9-740B7BFCC5FE}" presName="parentLin" presStyleCnt="0"/>
      <dgm:spPr/>
    </dgm:pt>
    <dgm:pt modelId="{4361A0D1-587B-4AA1-A391-9CAD4E19A335}" type="pres">
      <dgm:prSet presAssocID="{4B0955BD-A251-46BC-96E9-740B7BFCC5FE}" presName="parentLeftMargin" presStyleLbl="node1" presStyleIdx="0" presStyleCnt="2"/>
      <dgm:spPr/>
    </dgm:pt>
    <dgm:pt modelId="{72C40B54-5CBA-45FE-A482-6B524AA9465D}" type="pres">
      <dgm:prSet presAssocID="{4B0955BD-A251-46BC-96E9-740B7BFCC5FE}" presName="parentText" presStyleLbl="node1" presStyleIdx="0" presStyleCnt="2">
        <dgm:presLayoutVars>
          <dgm:chMax val="0"/>
          <dgm:bulletEnabled val="1"/>
        </dgm:presLayoutVars>
      </dgm:prSet>
      <dgm:spPr/>
    </dgm:pt>
    <dgm:pt modelId="{64AFF5F5-81EA-42A9-B91E-4DAA6B015BF2}" type="pres">
      <dgm:prSet presAssocID="{4B0955BD-A251-46BC-96E9-740B7BFCC5FE}" presName="negativeSpace" presStyleCnt="0"/>
      <dgm:spPr/>
    </dgm:pt>
    <dgm:pt modelId="{636FB0F9-75E4-46F0-8259-C2EF9D601B39}" type="pres">
      <dgm:prSet presAssocID="{4B0955BD-A251-46BC-96E9-740B7BFCC5FE}" presName="childText" presStyleLbl="conFgAcc1" presStyleIdx="0" presStyleCnt="2">
        <dgm:presLayoutVars>
          <dgm:bulletEnabled val="1"/>
        </dgm:presLayoutVars>
      </dgm:prSet>
      <dgm:spPr/>
    </dgm:pt>
    <dgm:pt modelId="{72D42704-7A79-4658-87DB-9564125F1328}" type="pres">
      <dgm:prSet presAssocID="{59A86C0D-2B9E-41CD-9E08-F25CB97E5130}" presName="spaceBetweenRectangles" presStyleCnt="0"/>
      <dgm:spPr/>
    </dgm:pt>
    <dgm:pt modelId="{2AE4DC27-CFF4-4ABF-83CB-C04A909CA40E}" type="pres">
      <dgm:prSet presAssocID="{F702E2EA-8FAB-4223-8D48-47A8A60B0AC6}" presName="parentLin" presStyleCnt="0"/>
      <dgm:spPr/>
    </dgm:pt>
    <dgm:pt modelId="{FCBC3D8E-6EA9-4599-938A-794C77D35043}" type="pres">
      <dgm:prSet presAssocID="{F702E2EA-8FAB-4223-8D48-47A8A60B0AC6}" presName="parentLeftMargin" presStyleLbl="node1" presStyleIdx="0" presStyleCnt="2"/>
      <dgm:spPr/>
    </dgm:pt>
    <dgm:pt modelId="{A4F2258E-573F-42D2-BCED-233AB04405BB}" type="pres">
      <dgm:prSet presAssocID="{F702E2EA-8FAB-4223-8D48-47A8A60B0AC6}" presName="parentText" presStyleLbl="node1" presStyleIdx="1" presStyleCnt="2">
        <dgm:presLayoutVars>
          <dgm:chMax val="0"/>
          <dgm:bulletEnabled val="1"/>
        </dgm:presLayoutVars>
      </dgm:prSet>
      <dgm:spPr/>
    </dgm:pt>
    <dgm:pt modelId="{99B9E6E3-6686-42E5-868C-A663A57A2473}" type="pres">
      <dgm:prSet presAssocID="{F702E2EA-8FAB-4223-8D48-47A8A60B0AC6}" presName="negativeSpace" presStyleCnt="0"/>
      <dgm:spPr/>
    </dgm:pt>
    <dgm:pt modelId="{929D908B-0F85-4468-8D0D-AE9B4AC85062}" type="pres">
      <dgm:prSet presAssocID="{F702E2EA-8FAB-4223-8D48-47A8A60B0AC6}" presName="childText" presStyleLbl="conFgAcc1" presStyleIdx="1" presStyleCnt="2">
        <dgm:presLayoutVars>
          <dgm:bulletEnabled val="1"/>
        </dgm:presLayoutVars>
      </dgm:prSet>
      <dgm:spPr/>
    </dgm:pt>
  </dgm:ptLst>
  <dgm:cxnLst>
    <dgm:cxn modelId="{310A8907-F0B8-41F2-AB65-4A2BB5F40040}" srcId="{F702E2EA-8FAB-4223-8D48-47A8A60B0AC6}" destId="{F92DEAB2-2F95-4D48-98A3-CB59E9099A26}" srcOrd="0" destOrd="0" parTransId="{0166253F-382D-4326-80EF-86569DF99091}" sibTransId="{C66FE31E-76E9-48D6-B448-778556724FF6}"/>
    <dgm:cxn modelId="{C260F714-716C-4AB0-95F3-359EDE4BF42D}" type="presOf" srcId="{A61F33CE-2CA8-416A-8C97-3637F72FC25D}" destId="{E2412722-B7DE-4327-ABC9-57F2CC8287AD}" srcOrd="0" destOrd="0" presId="urn:microsoft.com/office/officeart/2005/8/layout/list1"/>
    <dgm:cxn modelId="{C7837034-7816-4C6C-B8DA-AD5A1B3A11B0}" type="presOf" srcId="{C0AC1970-6C6B-431A-BD16-F62B94494A5D}" destId="{636FB0F9-75E4-46F0-8259-C2EF9D601B39}" srcOrd="0" destOrd="0" presId="urn:microsoft.com/office/officeart/2005/8/layout/list1"/>
    <dgm:cxn modelId="{11875837-BA4B-4718-88E2-3886BB48C146}" srcId="{4B0955BD-A251-46BC-96E9-740B7BFCC5FE}" destId="{C0AC1970-6C6B-431A-BD16-F62B94494A5D}" srcOrd="0" destOrd="0" parTransId="{A573F26B-FE95-4AF8-8670-4C359E038F38}" sibTransId="{0AFC8ACD-02F9-4ADB-BA1F-27725873DFC4}"/>
    <dgm:cxn modelId="{652A453B-60D1-4DA5-A4F8-A61EAD0BCE9C}" type="presOf" srcId="{4B0955BD-A251-46BC-96E9-740B7BFCC5FE}" destId="{72C40B54-5CBA-45FE-A482-6B524AA9465D}" srcOrd="1" destOrd="0" presId="urn:microsoft.com/office/officeart/2005/8/layout/list1"/>
    <dgm:cxn modelId="{D8F1F63F-0B79-4E01-92E9-CAC44279E075}" type="presOf" srcId="{F702E2EA-8FAB-4223-8D48-47A8A60B0AC6}" destId="{A4F2258E-573F-42D2-BCED-233AB04405BB}" srcOrd="1" destOrd="0" presId="urn:microsoft.com/office/officeart/2005/8/layout/list1"/>
    <dgm:cxn modelId="{60FF405E-476F-43D7-9A90-D1E328976BD8}" type="presOf" srcId="{7284B0A0-7AAC-421B-A35C-3A5E6AFE356C}" destId="{636FB0F9-75E4-46F0-8259-C2EF9D601B39}" srcOrd="0" destOrd="2" presId="urn:microsoft.com/office/officeart/2005/8/layout/list1"/>
    <dgm:cxn modelId="{9CAF0943-5FB7-497E-8940-923DB5CC5C8A}" type="presOf" srcId="{F702E2EA-8FAB-4223-8D48-47A8A60B0AC6}" destId="{FCBC3D8E-6EA9-4599-938A-794C77D35043}" srcOrd="0" destOrd="0" presId="urn:microsoft.com/office/officeart/2005/8/layout/list1"/>
    <dgm:cxn modelId="{BB36DE6E-9AB9-493F-B1F6-27C5CF87D7D5}" type="presOf" srcId="{652691DF-7D58-4D49-A76F-362DF776054F}" destId="{636FB0F9-75E4-46F0-8259-C2EF9D601B39}" srcOrd="0" destOrd="4" presId="urn:microsoft.com/office/officeart/2005/8/layout/list1"/>
    <dgm:cxn modelId="{4351F070-B0CB-4718-B5ED-E9729D0FB4EB}" srcId="{F702E2EA-8FAB-4223-8D48-47A8A60B0AC6}" destId="{3D200D0D-210A-482A-B78F-FA246F79A67A}" srcOrd="3" destOrd="0" parTransId="{54DF4C46-59F5-472E-AF50-D863E594902A}" sibTransId="{EC837EAA-50E3-4F2E-8316-72A8151E7F20}"/>
    <dgm:cxn modelId="{812F3B73-FA74-403C-AA2C-3AE881F75BA0}" type="presOf" srcId="{F92DEAB2-2F95-4D48-98A3-CB59E9099A26}" destId="{929D908B-0F85-4468-8D0D-AE9B4AC85062}" srcOrd="0" destOrd="0" presId="urn:microsoft.com/office/officeart/2005/8/layout/list1"/>
    <dgm:cxn modelId="{0DCC1989-61BA-426D-8752-BEFC94474A6C}" type="presOf" srcId="{885D6640-BEAF-4CF4-8625-0F652315513B}" destId="{929D908B-0F85-4468-8D0D-AE9B4AC85062}" srcOrd="0" destOrd="2" presId="urn:microsoft.com/office/officeart/2005/8/layout/list1"/>
    <dgm:cxn modelId="{F8D5D594-FFA3-451E-B853-FDF132AA2B55}" srcId="{4B0955BD-A251-46BC-96E9-740B7BFCC5FE}" destId="{45FA09E7-F260-4D16-B8CF-000464AF7481}" srcOrd="3" destOrd="0" parTransId="{8340C356-1372-4556-9FFB-CB74B705C757}" sibTransId="{1C736271-242B-4B44-8FBD-F99D6475559D}"/>
    <dgm:cxn modelId="{58D5A69D-04B8-422C-AE78-4895FB6B0184}" type="presOf" srcId="{45FA09E7-F260-4D16-B8CF-000464AF7481}" destId="{636FB0F9-75E4-46F0-8259-C2EF9D601B39}" srcOrd="0" destOrd="3" presId="urn:microsoft.com/office/officeart/2005/8/layout/list1"/>
    <dgm:cxn modelId="{309E8EA0-86A4-42D0-A77B-EEA33B9A9593}" type="presOf" srcId="{4B0955BD-A251-46BC-96E9-740B7BFCC5FE}" destId="{4361A0D1-587B-4AA1-A391-9CAD4E19A335}" srcOrd="0" destOrd="0" presId="urn:microsoft.com/office/officeart/2005/8/layout/list1"/>
    <dgm:cxn modelId="{D555C4A0-54E0-481A-8425-4396C9761A4E}" srcId="{4B0955BD-A251-46BC-96E9-740B7BFCC5FE}" destId="{44D77B34-33EA-4E12-8CBD-AD8495D9D4E7}" srcOrd="1" destOrd="0" parTransId="{4D8F04C3-CAB9-406A-B0DA-E6CA01648641}" sibTransId="{16C4C0D0-9A19-4831-A12F-E00D7B7EBC65}"/>
    <dgm:cxn modelId="{15CF6CB1-B298-47C3-9F52-8A51B3178449}" srcId="{F702E2EA-8FAB-4223-8D48-47A8A60B0AC6}" destId="{FE86D31A-6C45-4740-9FC7-1ED2FDDC8C5A}" srcOrd="1" destOrd="0" parTransId="{819D9665-1766-4F82-A96E-0A98913F59A0}" sibTransId="{02454043-4AC3-4077-8DAC-7A304EFFEEA7}"/>
    <dgm:cxn modelId="{30604CB8-CB55-4ADF-AAE8-212A45CB0054}" srcId="{F702E2EA-8FAB-4223-8D48-47A8A60B0AC6}" destId="{885D6640-BEAF-4CF4-8625-0F652315513B}" srcOrd="2" destOrd="0" parTransId="{ABC125AF-BCCB-49B3-AA4D-4351F63AF90E}" sibTransId="{C8480288-F1DC-4386-9B24-6A15823014F6}"/>
    <dgm:cxn modelId="{3E9F77CF-E74D-497F-BD47-FA180D72C2C8}" type="presOf" srcId="{FE86D31A-6C45-4740-9FC7-1ED2FDDC8C5A}" destId="{929D908B-0F85-4468-8D0D-AE9B4AC85062}" srcOrd="0" destOrd="1" presId="urn:microsoft.com/office/officeart/2005/8/layout/list1"/>
    <dgm:cxn modelId="{C4BE15D4-5725-499B-94C1-BF8257B9D5E4}" srcId="{A61F33CE-2CA8-416A-8C97-3637F72FC25D}" destId="{4B0955BD-A251-46BC-96E9-740B7BFCC5FE}" srcOrd="0" destOrd="0" parTransId="{2E3589B7-61CC-4A6C-9D12-87ED0E606085}" sibTransId="{59A86C0D-2B9E-41CD-9E08-F25CB97E5130}"/>
    <dgm:cxn modelId="{7912D9E1-3DB5-4679-8871-98B8081EC92C}" srcId="{4B0955BD-A251-46BC-96E9-740B7BFCC5FE}" destId="{652691DF-7D58-4D49-A76F-362DF776054F}" srcOrd="4" destOrd="0" parTransId="{EC3EA69D-E36B-47D5-8B87-F0B550CB538A}" sibTransId="{6D2709C1-68DE-4A9A-9F19-E4A8F78D201A}"/>
    <dgm:cxn modelId="{DD41E7E3-802D-448C-AFFD-5DDFB3FEB119}" type="presOf" srcId="{44D77B34-33EA-4E12-8CBD-AD8495D9D4E7}" destId="{636FB0F9-75E4-46F0-8259-C2EF9D601B39}" srcOrd="0" destOrd="1" presId="urn:microsoft.com/office/officeart/2005/8/layout/list1"/>
    <dgm:cxn modelId="{BD2B1CE4-D94C-4259-8B0C-CC812C478765}" srcId="{4B0955BD-A251-46BC-96E9-740B7BFCC5FE}" destId="{7284B0A0-7AAC-421B-A35C-3A5E6AFE356C}" srcOrd="2" destOrd="0" parTransId="{82E75E12-F5E4-4540-8402-F5F88038D9E9}" sibTransId="{8F2F86B3-94F2-4578-8180-542F03ADD60E}"/>
    <dgm:cxn modelId="{2C9E05E5-572B-454A-B1CC-EBD99E548B80}" srcId="{A61F33CE-2CA8-416A-8C97-3637F72FC25D}" destId="{F702E2EA-8FAB-4223-8D48-47A8A60B0AC6}" srcOrd="1" destOrd="0" parTransId="{C92F38EB-DDB6-42FB-A6B0-6FE17F4DBB3D}" sibTransId="{A2953A42-958A-4343-A7E3-93AF6A277F32}"/>
    <dgm:cxn modelId="{0F31CDF7-1148-45F5-8C88-64E98B9E604D}" type="presOf" srcId="{3D200D0D-210A-482A-B78F-FA246F79A67A}" destId="{929D908B-0F85-4468-8D0D-AE9B4AC85062}" srcOrd="0" destOrd="3" presId="urn:microsoft.com/office/officeart/2005/8/layout/list1"/>
    <dgm:cxn modelId="{58C1AED9-9433-48CD-BF18-334FA431FEB5}" type="presParOf" srcId="{E2412722-B7DE-4327-ABC9-57F2CC8287AD}" destId="{792AFABC-38BC-4FF5-8C55-16E4BCCFF85C}" srcOrd="0" destOrd="0" presId="urn:microsoft.com/office/officeart/2005/8/layout/list1"/>
    <dgm:cxn modelId="{BC0A7B5A-D584-4764-83CB-971A02AE2B61}" type="presParOf" srcId="{792AFABC-38BC-4FF5-8C55-16E4BCCFF85C}" destId="{4361A0D1-587B-4AA1-A391-9CAD4E19A335}" srcOrd="0" destOrd="0" presId="urn:microsoft.com/office/officeart/2005/8/layout/list1"/>
    <dgm:cxn modelId="{94FECB09-9884-4B7B-A935-6EEC376699F2}" type="presParOf" srcId="{792AFABC-38BC-4FF5-8C55-16E4BCCFF85C}" destId="{72C40B54-5CBA-45FE-A482-6B524AA9465D}" srcOrd="1" destOrd="0" presId="urn:microsoft.com/office/officeart/2005/8/layout/list1"/>
    <dgm:cxn modelId="{622F8204-8982-47D2-9B99-878BFD027703}" type="presParOf" srcId="{E2412722-B7DE-4327-ABC9-57F2CC8287AD}" destId="{64AFF5F5-81EA-42A9-B91E-4DAA6B015BF2}" srcOrd="1" destOrd="0" presId="urn:microsoft.com/office/officeart/2005/8/layout/list1"/>
    <dgm:cxn modelId="{5F11639C-E8F3-46F2-979C-573A392E7909}" type="presParOf" srcId="{E2412722-B7DE-4327-ABC9-57F2CC8287AD}" destId="{636FB0F9-75E4-46F0-8259-C2EF9D601B39}" srcOrd="2" destOrd="0" presId="urn:microsoft.com/office/officeart/2005/8/layout/list1"/>
    <dgm:cxn modelId="{3E075E72-2F87-4EE3-93A0-AED32D2560FA}" type="presParOf" srcId="{E2412722-B7DE-4327-ABC9-57F2CC8287AD}" destId="{72D42704-7A79-4658-87DB-9564125F1328}" srcOrd="3" destOrd="0" presId="urn:microsoft.com/office/officeart/2005/8/layout/list1"/>
    <dgm:cxn modelId="{314CB31E-7774-44AD-AD16-7D9E7B32BC3F}" type="presParOf" srcId="{E2412722-B7DE-4327-ABC9-57F2CC8287AD}" destId="{2AE4DC27-CFF4-4ABF-83CB-C04A909CA40E}" srcOrd="4" destOrd="0" presId="urn:microsoft.com/office/officeart/2005/8/layout/list1"/>
    <dgm:cxn modelId="{8E9764F2-22F2-49AC-8BDB-46F3C505FC25}" type="presParOf" srcId="{2AE4DC27-CFF4-4ABF-83CB-C04A909CA40E}" destId="{FCBC3D8E-6EA9-4599-938A-794C77D35043}" srcOrd="0" destOrd="0" presId="urn:microsoft.com/office/officeart/2005/8/layout/list1"/>
    <dgm:cxn modelId="{A7BE900D-50C9-4BA9-832E-1FFEFD9A977A}" type="presParOf" srcId="{2AE4DC27-CFF4-4ABF-83CB-C04A909CA40E}" destId="{A4F2258E-573F-42D2-BCED-233AB04405BB}" srcOrd="1" destOrd="0" presId="urn:microsoft.com/office/officeart/2005/8/layout/list1"/>
    <dgm:cxn modelId="{C6D15C63-2B01-4E91-92FE-A748BBEED8E3}" type="presParOf" srcId="{E2412722-B7DE-4327-ABC9-57F2CC8287AD}" destId="{99B9E6E3-6686-42E5-868C-A663A57A2473}" srcOrd="5" destOrd="0" presId="urn:microsoft.com/office/officeart/2005/8/layout/list1"/>
    <dgm:cxn modelId="{34F6039D-D20E-485B-9F43-957495A1119D}" type="presParOf" srcId="{E2412722-B7DE-4327-ABC9-57F2CC8287AD}" destId="{929D908B-0F85-4468-8D0D-AE9B4AC8506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F5BBA4-F736-4C3D-85AC-F33B658911CE}"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966C8138-23F0-4D38-B12E-AAAEBC01ED36}">
      <dgm:prSet/>
      <dgm:spPr/>
      <dgm:t>
        <a:bodyPr/>
        <a:lstStyle/>
        <a:p>
          <a:r>
            <a:rPr lang="en-US"/>
            <a:t>Today’s organizations need a new security model that effectively:</a:t>
          </a:r>
        </a:p>
      </dgm:t>
    </dgm:pt>
    <dgm:pt modelId="{F298D333-70B4-49A9-A5E1-88C96A41BADA}" type="parTrans" cxnId="{D65471DD-A75E-4B02-8834-0236CDD807F5}">
      <dgm:prSet/>
      <dgm:spPr/>
      <dgm:t>
        <a:bodyPr/>
        <a:lstStyle/>
        <a:p>
          <a:endParaRPr lang="en-US"/>
        </a:p>
      </dgm:t>
    </dgm:pt>
    <dgm:pt modelId="{2C22AF89-5119-495D-B2C1-E96162767CDF}" type="sibTrans" cxnId="{D65471DD-A75E-4B02-8834-0236CDD807F5}">
      <dgm:prSet/>
      <dgm:spPr/>
      <dgm:t>
        <a:bodyPr/>
        <a:lstStyle/>
        <a:p>
          <a:endParaRPr lang="en-US"/>
        </a:p>
      </dgm:t>
    </dgm:pt>
    <dgm:pt modelId="{672E37B7-83C1-4F24-BB38-B8C7ABDF9D69}">
      <dgm:prSet/>
      <dgm:spPr/>
      <dgm:t>
        <a:bodyPr/>
        <a:lstStyle/>
        <a:p>
          <a:r>
            <a:rPr lang="en-US"/>
            <a:t>adapts to the complexity of the modern environment.</a:t>
          </a:r>
        </a:p>
      </dgm:t>
    </dgm:pt>
    <dgm:pt modelId="{8EE066AD-F710-4644-BFFD-FC322F959D59}" type="parTrans" cxnId="{6E13F1AF-B13C-41EF-B910-3E5C378562F5}">
      <dgm:prSet/>
      <dgm:spPr/>
      <dgm:t>
        <a:bodyPr/>
        <a:lstStyle/>
        <a:p>
          <a:endParaRPr lang="en-US"/>
        </a:p>
      </dgm:t>
    </dgm:pt>
    <dgm:pt modelId="{E9C89F25-478D-4A75-8197-A848DB069AEB}" type="sibTrans" cxnId="{6E13F1AF-B13C-41EF-B910-3E5C378562F5}">
      <dgm:prSet/>
      <dgm:spPr/>
      <dgm:t>
        <a:bodyPr/>
        <a:lstStyle/>
        <a:p>
          <a:endParaRPr lang="en-US"/>
        </a:p>
      </dgm:t>
    </dgm:pt>
    <dgm:pt modelId="{8F022E48-B9D9-4282-B200-19DF81BFA873}">
      <dgm:prSet/>
      <dgm:spPr/>
      <dgm:t>
        <a:bodyPr/>
        <a:lstStyle/>
        <a:p>
          <a:r>
            <a:rPr lang="en-US"/>
            <a:t>embraces the mobile workforce.</a:t>
          </a:r>
        </a:p>
      </dgm:t>
    </dgm:pt>
    <dgm:pt modelId="{A4E2536A-0F19-43D8-AA59-D0E9B6EADBB9}" type="parTrans" cxnId="{E67EAF53-DBAC-4400-8C32-78421FF05676}">
      <dgm:prSet/>
      <dgm:spPr/>
      <dgm:t>
        <a:bodyPr/>
        <a:lstStyle/>
        <a:p>
          <a:endParaRPr lang="en-US"/>
        </a:p>
      </dgm:t>
    </dgm:pt>
    <dgm:pt modelId="{68272156-E122-45D9-8C37-022A70B8F37C}" type="sibTrans" cxnId="{E67EAF53-DBAC-4400-8C32-78421FF05676}">
      <dgm:prSet/>
      <dgm:spPr/>
      <dgm:t>
        <a:bodyPr/>
        <a:lstStyle/>
        <a:p>
          <a:endParaRPr lang="en-US"/>
        </a:p>
      </dgm:t>
    </dgm:pt>
    <dgm:pt modelId="{2B26A54B-8490-4C30-AA8F-3D4958113B75}">
      <dgm:prSet/>
      <dgm:spPr/>
      <dgm:t>
        <a:bodyPr/>
        <a:lstStyle/>
        <a:p>
          <a:r>
            <a:rPr lang="en-US"/>
            <a:t>protects people, devices, apps, and data wherever they're located.</a:t>
          </a:r>
        </a:p>
      </dgm:t>
    </dgm:pt>
    <dgm:pt modelId="{0DA603E9-24D8-49B9-B1BE-3B4D1DDC5398}" type="parTrans" cxnId="{B46BBFA3-F90D-4AF2-B601-60385039EF1F}">
      <dgm:prSet/>
      <dgm:spPr/>
      <dgm:t>
        <a:bodyPr/>
        <a:lstStyle/>
        <a:p>
          <a:endParaRPr lang="en-US"/>
        </a:p>
      </dgm:t>
    </dgm:pt>
    <dgm:pt modelId="{F4AA4615-0954-4A8B-863F-5076225CDFFD}" type="sibTrans" cxnId="{B46BBFA3-F90D-4AF2-B601-60385039EF1F}">
      <dgm:prSet/>
      <dgm:spPr/>
      <dgm:t>
        <a:bodyPr/>
        <a:lstStyle/>
        <a:p>
          <a:endParaRPr lang="en-US"/>
        </a:p>
      </dgm:t>
    </dgm:pt>
    <dgm:pt modelId="{E038A5F5-D675-4AEE-9F77-4ED70187630C}">
      <dgm:prSet/>
      <dgm:spPr/>
      <dgm:t>
        <a:bodyPr/>
        <a:lstStyle/>
        <a:p>
          <a:r>
            <a:rPr lang="en-US"/>
            <a:t>The questions we must ask as security practitioners or admins include:</a:t>
          </a:r>
        </a:p>
      </dgm:t>
    </dgm:pt>
    <dgm:pt modelId="{ECDD0307-071E-4350-AE34-463C4A7A18CA}" type="parTrans" cxnId="{72E0A0D4-5442-467C-97B4-90778209505F}">
      <dgm:prSet/>
      <dgm:spPr/>
      <dgm:t>
        <a:bodyPr/>
        <a:lstStyle/>
        <a:p>
          <a:endParaRPr lang="en-US"/>
        </a:p>
      </dgm:t>
    </dgm:pt>
    <dgm:pt modelId="{28E1EBF9-5B26-4E48-A0E5-812A292ABCC3}" type="sibTrans" cxnId="{72E0A0D4-5442-467C-97B4-90778209505F}">
      <dgm:prSet/>
      <dgm:spPr/>
      <dgm:t>
        <a:bodyPr/>
        <a:lstStyle/>
        <a:p>
          <a:endParaRPr lang="en-US"/>
        </a:p>
      </dgm:t>
    </dgm:pt>
    <dgm:pt modelId="{01D5D90A-D6D0-49BA-BC6B-35C3093AF33E}">
      <dgm:prSet/>
      <dgm:spPr/>
      <dgm:t>
        <a:bodyPr/>
        <a:lstStyle/>
        <a:p>
          <a:r>
            <a:rPr lang="en-US"/>
            <a:t>How do we help people to have confidence in the security of their devices, their data, and their actions online?</a:t>
          </a:r>
        </a:p>
      </dgm:t>
    </dgm:pt>
    <dgm:pt modelId="{FBB52120-3809-4A0E-8253-8A438B7282BA}" type="parTrans" cxnId="{9888A8E4-26E1-4138-BD93-457B8DC2A19B}">
      <dgm:prSet/>
      <dgm:spPr/>
      <dgm:t>
        <a:bodyPr/>
        <a:lstStyle/>
        <a:p>
          <a:endParaRPr lang="en-US"/>
        </a:p>
      </dgm:t>
    </dgm:pt>
    <dgm:pt modelId="{30E75912-CE04-4733-ADD2-210F0F6F08B5}" type="sibTrans" cxnId="{9888A8E4-26E1-4138-BD93-457B8DC2A19B}">
      <dgm:prSet/>
      <dgm:spPr/>
      <dgm:t>
        <a:bodyPr/>
        <a:lstStyle/>
        <a:p>
          <a:endParaRPr lang="en-US"/>
        </a:p>
      </dgm:t>
    </dgm:pt>
    <dgm:pt modelId="{63EDD19A-CFB4-48C4-85E7-DD872A4F85A7}">
      <dgm:prSet/>
      <dgm:spPr/>
      <dgm:t>
        <a:bodyPr/>
        <a:lstStyle/>
        <a:p>
          <a:r>
            <a:rPr lang="en-US"/>
            <a:t>How do we protect people, so they have peace of mind and are empowered to innovate and grow their future?</a:t>
          </a:r>
        </a:p>
      </dgm:t>
    </dgm:pt>
    <dgm:pt modelId="{762491FE-95B0-4553-AFAA-D1DD396BFE8A}" type="parTrans" cxnId="{ABAC93F4-8CCE-4A79-B7EC-E100820C5CCA}">
      <dgm:prSet/>
      <dgm:spPr/>
      <dgm:t>
        <a:bodyPr/>
        <a:lstStyle/>
        <a:p>
          <a:endParaRPr lang="en-US"/>
        </a:p>
      </dgm:t>
    </dgm:pt>
    <dgm:pt modelId="{4EE36A90-EF49-49DF-90EA-E04099EB951D}" type="sibTrans" cxnId="{ABAC93F4-8CCE-4A79-B7EC-E100820C5CCA}">
      <dgm:prSet/>
      <dgm:spPr/>
      <dgm:t>
        <a:bodyPr/>
        <a:lstStyle/>
        <a:p>
          <a:endParaRPr lang="en-US"/>
        </a:p>
      </dgm:t>
    </dgm:pt>
    <dgm:pt modelId="{DD947944-6A77-47CB-A811-E67A4F49B330}">
      <dgm:prSet/>
      <dgm:spPr/>
      <dgm:t>
        <a:bodyPr/>
        <a:lstStyle/>
        <a:p>
          <a:r>
            <a:rPr lang="en-US"/>
            <a:t>How do we foster trust in a Zero Trust world?</a:t>
          </a:r>
        </a:p>
      </dgm:t>
    </dgm:pt>
    <dgm:pt modelId="{B0D15644-3FCF-4400-909A-A16C12B4BE39}" type="parTrans" cxnId="{9E35C554-65FA-4553-9C9F-13E8858388AC}">
      <dgm:prSet/>
      <dgm:spPr/>
      <dgm:t>
        <a:bodyPr/>
        <a:lstStyle/>
        <a:p>
          <a:endParaRPr lang="en-US"/>
        </a:p>
      </dgm:t>
    </dgm:pt>
    <dgm:pt modelId="{B0C0DC70-5883-4EE2-B502-F970C06F1D18}" type="sibTrans" cxnId="{9E35C554-65FA-4553-9C9F-13E8858388AC}">
      <dgm:prSet/>
      <dgm:spPr/>
      <dgm:t>
        <a:bodyPr/>
        <a:lstStyle/>
        <a:p>
          <a:endParaRPr lang="en-US"/>
        </a:p>
      </dgm:t>
    </dgm:pt>
    <dgm:pt modelId="{A085C04D-9F79-47AC-9100-F9E51568176B}" type="pres">
      <dgm:prSet presAssocID="{D1F5BBA4-F736-4C3D-85AC-F33B658911CE}" presName="linear" presStyleCnt="0">
        <dgm:presLayoutVars>
          <dgm:dir/>
          <dgm:animLvl val="lvl"/>
          <dgm:resizeHandles val="exact"/>
        </dgm:presLayoutVars>
      </dgm:prSet>
      <dgm:spPr/>
    </dgm:pt>
    <dgm:pt modelId="{9D16BAD8-FD65-4A85-A1C8-EB6ADBB487B4}" type="pres">
      <dgm:prSet presAssocID="{966C8138-23F0-4D38-B12E-AAAEBC01ED36}" presName="parentLin" presStyleCnt="0"/>
      <dgm:spPr/>
    </dgm:pt>
    <dgm:pt modelId="{A778DF7B-9E84-4361-AAFC-95AF8B3C8EA5}" type="pres">
      <dgm:prSet presAssocID="{966C8138-23F0-4D38-B12E-AAAEBC01ED36}" presName="parentLeftMargin" presStyleLbl="node1" presStyleIdx="0" presStyleCnt="2"/>
      <dgm:spPr/>
    </dgm:pt>
    <dgm:pt modelId="{5CDA8761-11B4-49D3-B8A6-704D59B416F5}" type="pres">
      <dgm:prSet presAssocID="{966C8138-23F0-4D38-B12E-AAAEBC01ED36}" presName="parentText" presStyleLbl="node1" presStyleIdx="0" presStyleCnt="2">
        <dgm:presLayoutVars>
          <dgm:chMax val="0"/>
          <dgm:bulletEnabled val="1"/>
        </dgm:presLayoutVars>
      </dgm:prSet>
      <dgm:spPr/>
    </dgm:pt>
    <dgm:pt modelId="{D2907424-CAEB-4FD8-9643-CA93A220B44B}" type="pres">
      <dgm:prSet presAssocID="{966C8138-23F0-4D38-B12E-AAAEBC01ED36}" presName="negativeSpace" presStyleCnt="0"/>
      <dgm:spPr/>
    </dgm:pt>
    <dgm:pt modelId="{F8A850DE-3D23-47FF-AB07-70CDB0AD48A2}" type="pres">
      <dgm:prSet presAssocID="{966C8138-23F0-4D38-B12E-AAAEBC01ED36}" presName="childText" presStyleLbl="conFgAcc1" presStyleIdx="0" presStyleCnt="2">
        <dgm:presLayoutVars>
          <dgm:bulletEnabled val="1"/>
        </dgm:presLayoutVars>
      </dgm:prSet>
      <dgm:spPr/>
    </dgm:pt>
    <dgm:pt modelId="{2C8F1DDD-73A1-4C3E-BF3B-1853E918D843}" type="pres">
      <dgm:prSet presAssocID="{2C22AF89-5119-495D-B2C1-E96162767CDF}" presName="spaceBetweenRectangles" presStyleCnt="0"/>
      <dgm:spPr/>
    </dgm:pt>
    <dgm:pt modelId="{93C4E7E3-9260-4A68-BCB9-D84CA72B83D5}" type="pres">
      <dgm:prSet presAssocID="{E038A5F5-D675-4AEE-9F77-4ED70187630C}" presName="parentLin" presStyleCnt="0"/>
      <dgm:spPr/>
    </dgm:pt>
    <dgm:pt modelId="{B0A0CDDA-BA82-48DD-87D7-8408992D16AE}" type="pres">
      <dgm:prSet presAssocID="{E038A5F5-D675-4AEE-9F77-4ED70187630C}" presName="parentLeftMargin" presStyleLbl="node1" presStyleIdx="0" presStyleCnt="2"/>
      <dgm:spPr/>
    </dgm:pt>
    <dgm:pt modelId="{DFB34115-6DA8-4E52-BC8B-F9A75D3C802C}" type="pres">
      <dgm:prSet presAssocID="{E038A5F5-D675-4AEE-9F77-4ED70187630C}" presName="parentText" presStyleLbl="node1" presStyleIdx="1" presStyleCnt="2">
        <dgm:presLayoutVars>
          <dgm:chMax val="0"/>
          <dgm:bulletEnabled val="1"/>
        </dgm:presLayoutVars>
      </dgm:prSet>
      <dgm:spPr/>
    </dgm:pt>
    <dgm:pt modelId="{FB39FAA5-4B49-4FBF-BE23-46EE38B4B7A2}" type="pres">
      <dgm:prSet presAssocID="{E038A5F5-D675-4AEE-9F77-4ED70187630C}" presName="negativeSpace" presStyleCnt="0"/>
      <dgm:spPr/>
    </dgm:pt>
    <dgm:pt modelId="{A0CAD932-A0F9-4F77-AAC8-8221EEF32402}" type="pres">
      <dgm:prSet presAssocID="{E038A5F5-D675-4AEE-9F77-4ED70187630C}" presName="childText" presStyleLbl="conFgAcc1" presStyleIdx="1" presStyleCnt="2">
        <dgm:presLayoutVars>
          <dgm:bulletEnabled val="1"/>
        </dgm:presLayoutVars>
      </dgm:prSet>
      <dgm:spPr/>
    </dgm:pt>
  </dgm:ptLst>
  <dgm:cxnLst>
    <dgm:cxn modelId="{33F02E27-1EB6-4528-8542-D85691A13A3B}" type="presOf" srcId="{8F022E48-B9D9-4282-B200-19DF81BFA873}" destId="{F8A850DE-3D23-47FF-AB07-70CDB0AD48A2}" srcOrd="0" destOrd="1" presId="urn:microsoft.com/office/officeart/2005/8/layout/list1"/>
    <dgm:cxn modelId="{05BCEF2F-B35B-4E6C-9704-A3611C79C659}" type="presOf" srcId="{E038A5F5-D675-4AEE-9F77-4ED70187630C}" destId="{DFB34115-6DA8-4E52-BC8B-F9A75D3C802C}" srcOrd="1" destOrd="0" presId="urn:microsoft.com/office/officeart/2005/8/layout/list1"/>
    <dgm:cxn modelId="{ACFA433F-B6BD-46EC-A9B7-26508F2D31D7}" type="presOf" srcId="{966C8138-23F0-4D38-B12E-AAAEBC01ED36}" destId="{5CDA8761-11B4-49D3-B8A6-704D59B416F5}" srcOrd="1" destOrd="0" presId="urn:microsoft.com/office/officeart/2005/8/layout/list1"/>
    <dgm:cxn modelId="{45761161-CBDE-4047-8B84-D11A96854604}" type="presOf" srcId="{2B26A54B-8490-4C30-AA8F-3D4958113B75}" destId="{F8A850DE-3D23-47FF-AB07-70CDB0AD48A2}" srcOrd="0" destOrd="2" presId="urn:microsoft.com/office/officeart/2005/8/layout/list1"/>
    <dgm:cxn modelId="{A414C870-5D16-4EEE-8604-9603690CF246}" type="presOf" srcId="{01D5D90A-D6D0-49BA-BC6B-35C3093AF33E}" destId="{A0CAD932-A0F9-4F77-AAC8-8221EEF32402}" srcOrd="0" destOrd="0" presId="urn:microsoft.com/office/officeart/2005/8/layout/list1"/>
    <dgm:cxn modelId="{E67EAF53-DBAC-4400-8C32-78421FF05676}" srcId="{966C8138-23F0-4D38-B12E-AAAEBC01ED36}" destId="{8F022E48-B9D9-4282-B200-19DF81BFA873}" srcOrd="1" destOrd="0" parTransId="{A4E2536A-0F19-43D8-AA59-D0E9B6EADBB9}" sibTransId="{68272156-E122-45D9-8C37-022A70B8F37C}"/>
    <dgm:cxn modelId="{9E35C554-65FA-4553-9C9F-13E8858388AC}" srcId="{E038A5F5-D675-4AEE-9F77-4ED70187630C}" destId="{DD947944-6A77-47CB-A811-E67A4F49B330}" srcOrd="2" destOrd="0" parTransId="{B0D15644-3FCF-4400-909A-A16C12B4BE39}" sibTransId="{B0C0DC70-5883-4EE2-B502-F970C06F1D18}"/>
    <dgm:cxn modelId="{44AC515A-ACE4-4B84-B14C-EDF070070A88}" type="presOf" srcId="{E038A5F5-D675-4AEE-9F77-4ED70187630C}" destId="{B0A0CDDA-BA82-48DD-87D7-8408992D16AE}" srcOrd="0" destOrd="0" presId="urn:microsoft.com/office/officeart/2005/8/layout/list1"/>
    <dgm:cxn modelId="{B484987C-47CF-4836-A599-1F6F64CF0653}" type="presOf" srcId="{DD947944-6A77-47CB-A811-E67A4F49B330}" destId="{A0CAD932-A0F9-4F77-AAC8-8221EEF32402}" srcOrd="0" destOrd="2" presId="urn:microsoft.com/office/officeart/2005/8/layout/list1"/>
    <dgm:cxn modelId="{CA1D1982-6716-4AE6-B664-8FC9AF953CE8}" type="presOf" srcId="{672E37B7-83C1-4F24-BB38-B8C7ABDF9D69}" destId="{F8A850DE-3D23-47FF-AB07-70CDB0AD48A2}" srcOrd="0" destOrd="0" presId="urn:microsoft.com/office/officeart/2005/8/layout/list1"/>
    <dgm:cxn modelId="{7E4DF69C-B463-4FE7-BBD7-75D94D4014DB}" type="presOf" srcId="{63EDD19A-CFB4-48C4-85E7-DD872A4F85A7}" destId="{A0CAD932-A0F9-4F77-AAC8-8221EEF32402}" srcOrd="0" destOrd="1" presId="urn:microsoft.com/office/officeart/2005/8/layout/list1"/>
    <dgm:cxn modelId="{B46BBFA3-F90D-4AF2-B601-60385039EF1F}" srcId="{966C8138-23F0-4D38-B12E-AAAEBC01ED36}" destId="{2B26A54B-8490-4C30-AA8F-3D4958113B75}" srcOrd="2" destOrd="0" parTransId="{0DA603E9-24D8-49B9-B1BE-3B4D1DDC5398}" sibTransId="{F4AA4615-0954-4A8B-863F-5076225CDFFD}"/>
    <dgm:cxn modelId="{6E13F1AF-B13C-41EF-B910-3E5C378562F5}" srcId="{966C8138-23F0-4D38-B12E-AAAEBC01ED36}" destId="{672E37B7-83C1-4F24-BB38-B8C7ABDF9D69}" srcOrd="0" destOrd="0" parTransId="{8EE066AD-F710-4644-BFFD-FC322F959D59}" sibTransId="{E9C89F25-478D-4A75-8197-A848DB069AEB}"/>
    <dgm:cxn modelId="{37DE45B5-21E6-40B3-9BEE-FEFD74D6CCF5}" type="presOf" srcId="{D1F5BBA4-F736-4C3D-85AC-F33B658911CE}" destId="{A085C04D-9F79-47AC-9100-F9E51568176B}" srcOrd="0" destOrd="0" presId="urn:microsoft.com/office/officeart/2005/8/layout/list1"/>
    <dgm:cxn modelId="{72E0A0D4-5442-467C-97B4-90778209505F}" srcId="{D1F5BBA4-F736-4C3D-85AC-F33B658911CE}" destId="{E038A5F5-D675-4AEE-9F77-4ED70187630C}" srcOrd="1" destOrd="0" parTransId="{ECDD0307-071E-4350-AE34-463C4A7A18CA}" sibTransId="{28E1EBF9-5B26-4E48-A0E5-812A292ABCC3}"/>
    <dgm:cxn modelId="{D65471DD-A75E-4B02-8834-0236CDD807F5}" srcId="{D1F5BBA4-F736-4C3D-85AC-F33B658911CE}" destId="{966C8138-23F0-4D38-B12E-AAAEBC01ED36}" srcOrd="0" destOrd="0" parTransId="{F298D333-70B4-49A9-A5E1-88C96A41BADA}" sibTransId="{2C22AF89-5119-495D-B2C1-E96162767CDF}"/>
    <dgm:cxn modelId="{9888A8E4-26E1-4138-BD93-457B8DC2A19B}" srcId="{E038A5F5-D675-4AEE-9F77-4ED70187630C}" destId="{01D5D90A-D6D0-49BA-BC6B-35C3093AF33E}" srcOrd="0" destOrd="0" parTransId="{FBB52120-3809-4A0E-8253-8A438B7282BA}" sibTransId="{30E75912-CE04-4733-ADD2-210F0F6F08B5}"/>
    <dgm:cxn modelId="{851AC6F1-084B-4A95-93D4-828BDDEAD4EB}" type="presOf" srcId="{966C8138-23F0-4D38-B12E-AAAEBC01ED36}" destId="{A778DF7B-9E84-4361-AAFC-95AF8B3C8EA5}" srcOrd="0" destOrd="0" presId="urn:microsoft.com/office/officeart/2005/8/layout/list1"/>
    <dgm:cxn modelId="{ABAC93F4-8CCE-4A79-B7EC-E100820C5CCA}" srcId="{E038A5F5-D675-4AEE-9F77-4ED70187630C}" destId="{63EDD19A-CFB4-48C4-85E7-DD872A4F85A7}" srcOrd="1" destOrd="0" parTransId="{762491FE-95B0-4553-AFAA-D1DD396BFE8A}" sibTransId="{4EE36A90-EF49-49DF-90EA-E04099EB951D}"/>
    <dgm:cxn modelId="{4E3A0B82-9EE4-4E35-9246-AC92EE331909}" type="presParOf" srcId="{A085C04D-9F79-47AC-9100-F9E51568176B}" destId="{9D16BAD8-FD65-4A85-A1C8-EB6ADBB487B4}" srcOrd="0" destOrd="0" presId="urn:microsoft.com/office/officeart/2005/8/layout/list1"/>
    <dgm:cxn modelId="{76EF74BB-2DDD-4382-ACD8-F3154A4F7844}" type="presParOf" srcId="{9D16BAD8-FD65-4A85-A1C8-EB6ADBB487B4}" destId="{A778DF7B-9E84-4361-AAFC-95AF8B3C8EA5}" srcOrd="0" destOrd="0" presId="urn:microsoft.com/office/officeart/2005/8/layout/list1"/>
    <dgm:cxn modelId="{D328BB22-481C-4C40-95E7-BF32C73F8E49}" type="presParOf" srcId="{9D16BAD8-FD65-4A85-A1C8-EB6ADBB487B4}" destId="{5CDA8761-11B4-49D3-B8A6-704D59B416F5}" srcOrd="1" destOrd="0" presId="urn:microsoft.com/office/officeart/2005/8/layout/list1"/>
    <dgm:cxn modelId="{2BA8D0E8-7671-4F82-839B-75312A268970}" type="presParOf" srcId="{A085C04D-9F79-47AC-9100-F9E51568176B}" destId="{D2907424-CAEB-4FD8-9643-CA93A220B44B}" srcOrd="1" destOrd="0" presId="urn:microsoft.com/office/officeart/2005/8/layout/list1"/>
    <dgm:cxn modelId="{1751E18B-8F3A-4008-8FC5-BF8C1B426BA5}" type="presParOf" srcId="{A085C04D-9F79-47AC-9100-F9E51568176B}" destId="{F8A850DE-3D23-47FF-AB07-70CDB0AD48A2}" srcOrd="2" destOrd="0" presId="urn:microsoft.com/office/officeart/2005/8/layout/list1"/>
    <dgm:cxn modelId="{91CE7A1C-7764-424E-9446-36CD09F32AA0}" type="presParOf" srcId="{A085C04D-9F79-47AC-9100-F9E51568176B}" destId="{2C8F1DDD-73A1-4C3E-BF3B-1853E918D843}" srcOrd="3" destOrd="0" presId="urn:microsoft.com/office/officeart/2005/8/layout/list1"/>
    <dgm:cxn modelId="{6C02511B-148F-46B0-88BF-D6F8E7C802E0}" type="presParOf" srcId="{A085C04D-9F79-47AC-9100-F9E51568176B}" destId="{93C4E7E3-9260-4A68-BCB9-D84CA72B83D5}" srcOrd="4" destOrd="0" presId="urn:microsoft.com/office/officeart/2005/8/layout/list1"/>
    <dgm:cxn modelId="{B78A6893-9BDD-4D6A-A0A9-C196C95D9DCD}" type="presParOf" srcId="{93C4E7E3-9260-4A68-BCB9-D84CA72B83D5}" destId="{B0A0CDDA-BA82-48DD-87D7-8408992D16AE}" srcOrd="0" destOrd="0" presId="urn:microsoft.com/office/officeart/2005/8/layout/list1"/>
    <dgm:cxn modelId="{169B0D69-2BBE-4A97-8EF4-58C39C4ACAB8}" type="presParOf" srcId="{93C4E7E3-9260-4A68-BCB9-D84CA72B83D5}" destId="{DFB34115-6DA8-4E52-BC8B-F9A75D3C802C}" srcOrd="1" destOrd="0" presId="urn:microsoft.com/office/officeart/2005/8/layout/list1"/>
    <dgm:cxn modelId="{BA618242-56FB-48D0-803D-7A3D9FC5909C}" type="presParOf" srcId="{A085C04D-9F79-47AC-9100-F9E51568176B}" destId="{FB39FAA5-4B49-4FBF-BE23-46EE38B4B7A2}" srcOrd="5" destOrd="0" presId="urn:microsoft.com/office/officeart/2005/8/layout/list1"/>
    <dgm:cxn modelId="{6EF4F4D8-8922-40CB-9623-0B5499F15A28}" type="presParOf" srcId="{A085C04D-9F79-47AC-9100-F9E51568176B}" destId="{A0CAD932-A0F9-4F77-AAC8-8221EEF3240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040D4-C699-40F9-8979-2118DE2CA76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E9D8590-E3F4-4CD4-9192-5F766F7B30FC}">
      <dgm:prSet/>
      <dgm:spPr/>
      <dgm:t>
        <a:bodyPr/>
        <a:lstStyle/>
        <a:p>
          <a:r>
            <a:rPr lang="en-US" b="1"/>
            <a:t>Microsoft 365 Enterprise</a:t>
          </a:r>
          <a:endParaRPr lang="en-US"/>
        </a:p>
      </dgm:t>
    </dgm:pt>
    <dgm:pt modelId="{64FCB736-0437-480D-A3E5-03D964B85920}" type="parTrans" cxnId="{441C91F6-8A48-4201-9983-2913D2D3451D}">
      <dgm:prSet/>
      <dgm:spPr/>
      <dgm:t>
        <a:bodyPr/>
        <a:lstStyle/>
        <a:p>
          <a:endParaRPr lang="en-US"/>
        </a:p>
      </dgm:t>
    </dgm:pt>
    <dgm:pt modelId="{7097AF04-433F-4CB7-9AA7-D8F822D32827}" type="sibTrans" cxnId="{441C91F6-8A48-4201-9983-2913D2D3451D}">
      <dgm:prSet/>
      <dgm:spPr/>
      <dgm:t>
        <a:bodyPr/>
        <a:lstStyle/>
        <a:p>
          <a:endParaRPr lang="en-US"/>
        </a:p>
      </dgm:t>
    </dgm:pt>
    <dgm:pt modelId="{29080A4F-E46A-41E5-8A30-E9EDA63FDB7D}">
      <dgm:prSet/>
      <dgm:spPr/>
      <dgm:t>
        <a:bodyPr/>
        <a:lstStyle/>
        <a:p>
          <a:r>
            <a:rPr lang="en-US" b="1"/>
            <a:t>Microsoft 365 for business</a:t>
          </a:r>
          <a:endParaRPr lang="en-US"/>
        </a:p>
      </dgm:t>
    </dgm:pt>
    <dgm:pt modelId="{B2A97024-3814-46FA-8020-B6FEB9A95AF7}" type="parTrans" cxnId="{86A42BEB-9DD9-48BF-90B2-AD8B0381A408}">
      <dgm:prSet/>
      <dgm:spPr/>
      <dgm:t>
        <a:bodyPr/>
        <a:lstStyle/>
        <a:p>
          <a:endParaRPr lang="en-US"/>
        </a:p>
      </dgm:t>
    </dgm:pt>
    <dgm:pt modelId="{9FCF4DBA-2348-4513-AD80-053918E79987}" type="sibTrans" cxnId="{86A42BEB-9DD9-48BF-90B2-AD8B0381A408}">
      <dgm:prSet/>
      <dgm:spPr/>
      <dgm:t>
        <a:bodyPr/>
        <a:lstStyle/>
        <a:p>
          <a:endParaRPr lang="en-US"/>
        </a:p>
      </dgm:t>
    </dgm:pt>
    <dgm:pt modelId="{84C2CD02-3616-439B-8DB0-91855F66DA87}">
      <dgm:prSet/>
      <dgm:spPr/>
      <dgm:t>
        <a:bodyPr/>
        <a:lstStyle/>
        <a:p>
          <a:r>
            <a:rPr lang="en-US" b="1"/>
            <a:t>Microsoft Education</a:t>
          </a:r>
          <a:endParaRPr lang="en-US"/>
        </a:p>
      </dgm:t>
    </dgm:pt>
    <dgm:pt modelId="{338C6130-7CE1-4C02-AAB5-DEE923610E77}" type="parTrans" cxnId="{3ABB48CE-62D6-4E2C-82F0-79DB0183F596}">
      <dgm:prSet/>
      <dgm:spPr/>
      <dgm:t>
        <a:bodyPr/>
        <a:lstStyle/>
        <a:p>
          <a:endParaRPr lang="en-US"/>
        </a:p>
      </dgm:t>
    </dgm:pt>
    <dgm:pt modelId="{39291F53-7E4C-47E9-8FEE-AF56A01B8E6E}" type="sibTrans" cxnId="{3ABB48CE-62D6-4E2C-82F0-79DB0183F596}">
      <dgm:prSet/>
      <dgm:spPr/>
      <dgm:t>
        <a:bodyPr/>
        <a:lstStyle/>
        <a:p>
          <a:endParaRPr lang="en-US"/>
        </a:p>
      </dgm:t>
    </dgm:pt>
    <dgm:pt modelId="{D044F04D-B5F1-48F8-8B55-941981DEB7B7}">
      <dgm:prSet/>
      <dgm:spPr/>
      <dgm:t>
        <a:bodyPr/>
        <a:lstStyle/>
        <a:p>
          <a:r>
            <a:rPr lang="en-US" b="1"/>
            <a:t>Microsoft Government </a:t>
          </a:r>
          <a:endParaRPr lang="en-US"/>
        </a:p>
      </dgm:t>
    </dgm:pt>
    <dgm:pt modelId="{C967EE05-4B0A-4DBA-A4FC-5856FDE3FF36}" type="parTrans" cxnId="{1031F008-BBDD-488C-AFB7-3A62220AF874}">
      <dgm:prSet/>
      <dgm:spPr/>
      <dgm:t>
        <a:bodyPr/>
        <a:lstStyle/>
        <a:p>
          <a:endParaRPr lang="en-US"/>
        </a:p>
      </dgm:t>
    </dgm:pt>
    <dgm:pt modelId="{C4AF0A4F-F79E-48FC-B292-71A4151BBBE5}" type="sibTrans" cxnId="{1031F008-BBDD-488C-AFB7-3A62220AF874}">
      <dgm:prSet/>
      <dgm:spPr/>
      <dgm:t>
        <a:bodyPr/>
        <a:lstStyle/>
        <a:p>
          <a:endParaRPr lang="en-US"/>
        </a:p>
      </dgm:t>
    </dgm:pt>
    <dgm:pt modelId="{BF4A6D1C-6CAD-47B7-9145-79BCDB561750}">
      <dgm:prSet/>
      <dgm:spPr/>
      <dgm:t>
        <a:bodyPr/>
        <a:lstStyle/>
        <a:p>
          <a:r>
            <a:rPr lang="en-US" b="1"/>
            <a:t>Microsoft Home</a:t>
          </a:r>
          <a:endParaRPr lang="en-US"/>
        </a:p>
      </dgm:t>
    </dgm:pt>
    <dgm:pt modelId="{2F84A351-E089-4D3A-B3E6-2C5028E8F52D}" type="parTrans" cxnId="{EEF746F9-7398-40C8-BE1F-1DA05C692198}">
      <dgm:prSet/>
      <dgm:spPr/>
      <dgm:t>
        <a:bodyPr/>
        <a:lstStyle/>
        <a:p>
          <a:endParaRPr lang="en-US"/>
        </a:p>
      </dgm:t>
    </dgm:pt>
    <dgm:pt modelId="{314AA1A3-A0FE-4768-B09A-65AAD9ADE84C}" type="sibTrans" cxnId="{EEF746F9-7398-40C8-BE1F-1DA05C692198}">
      <dgm:prSet/>
      <dgm:spPr/>
      <dgm:t>
        <a:bodyPr/>
        <a:lstStyle/>
        <a:p>
          <a:endParaRPr lang="en-US"/>
        </a:p>
      </dgm:t>
    </dgm:pt>
    <dgm:pt modelId="{D9BDCAF9-17BF-4959-BBC8-AB6BC2A28955}" type="pres">
      <dgm:prSet presAssocID="{C49040D4-C699-40F9-8979-2118DE2CA76F}" presName="linear" presStyleCnt="0">
        <dgm:presLayoutVars>
          <dgm:animLvl val="lvl"/>
          <dgm:resizeHandles val="exact"/>
        </dgm:presLayoutVars>
      </dgm:prSet>
      <dgm:spPr/>
    </dgm:pt>
    <dgm:pt modelId="{19A78D1F-9DC0-4A1E-AF67-A1ECA146BCA7}" type="pres">
      <dgm:prSet presAssocID="{CE9D8590-E3F4-4CD4-9192-5F766F7B30FC}" presName="parentText" presStyleLbl="node1" presStyleIdx="0" presStyleCnt="5">
        <dgm:presLayoutVars>
          <dgm:chMax val="0"/>
          <dgm:bulletEnabled val="1"/>
        </dgm:presLayoutVars>
      </dgm:prSet>
      <dgm:spPr/>
    </dgm:pt>
    <dgm:pt modelId="{D6DB8050-B778-485A-9EAA-424E0CB74F2E}" type="pres">
      <dgm:prSet presAssocID="{7097AF04-433F-4CB7-9AA7-D8F822D32827}" presName="spacer" presStyleCnt="0"/>
      <dgm:spPr/>
    </dgm:pt>
    <dgm:pt modelId="{B5203153-6CBD-43BF-B692-3CFF2FB5330C}" type="pres">
      <dgm:prSet presAssocID="{29080A4F-E46A-41E5-8A30-E9EDA63FDB7D}" presName="parentText" presStyleLbl="node1" presStyleIdx="1" presStyleCnt="5">
        <dgm:presLayoutVars>
          <dgm:chMax val="0"/>
          <dgm:bulletEnabled val="1"/>
        </dgm:presLayoutVars>
      </dgm:prSet>
      <dgm:spPr/>
    </dgm:pt>
    <dgm:pt modelId="{E18FE8B2-DA12-45F8-82C1-ABB76074A9DE}" type="pres">
      <dgm:prSet presAssocID="{9FCF4DBA-2348-4513-AD80-053918E79987}" presName="spacer" presStyleCnt="0"/>
      <dgm:spPr/>
    </dgm:pt>
    <dgm:pt modelId="{CD6BCDD4-0D54-41B4-A9CD-81DEF35104A1}" type="pres">
      <dgm:prSet presAssocID="{84C2CD02-3616-439B-8DB0-91855F66DA87}" presName="parentText" presStyleLbl="node1" presStyleIdx="2" presStyleCnt="5">
        <dgm:presLayoutVars>
          <dgm:chMax val="0"/>
          <dgm:bulletEnabled val="1"/>
        </dgm:presLayoutVars>
      </dgm:prSet>
      <dgm:spPr/>
    </dgm:pt>
    <dgm:pt modelId="{D53FA219-8D39-4FEC-AEF3-D31B0F42E892}" type="pres">
      <dgm:prSet presAssocID="{39291F53-7E4C-47E9-8FEE-AF56A01B8E6E}" presName="spacer" presStyleCnt="0"/>
      <dgm:spPr/>
    </dgm:pt>
    <dgm:pt modelId="{1934B3B6-5BC8-4FA0-9372-06EA2A25763B}" type="pres">
      <dgm:prSet presAssocID="{D044F04D-B5F1-48F8-8B55-941981DEB7B7}" presName="parentText" presStyleLbl="node1" presStyleIdx="3" presStyleCnt="5">
        <dgm:presLayoutVars>
          <dgm:chMax val="0"/>
          <dgm:bulletEnabled val="1"/>
        </dgm:presLayoutVars>
      </dgm:prSet>
      <dgm:spPr/>
    </dgm:pt>
    <dgm:pt modelId="{8BC83864-90C0-4407-AB44-83AF0C0FBEA4}" type="pres">
      <dgm:prSet presAssocID="{C4AF0A4F-F79E-48FC-B292-71A4151BBBE5}" presName="spacer" presStyleCnt="0"/>
      <dgm:spPr/>
    </dgm:pt>
    <dgm:pt modelId="{7C9E11F6-EEAF-4B99-8F09-0249B5DEBBC1}" type="pres">
      <dgm:prSet presAssocID="{BF4A6D1C-6CAD-47B7-9145-79BCDB561750}" presName="parentText" presStyleLbl="node1" presStyleIdx="4" presStyleCnt="5">
        <dgm:presLayoutVars>
          <dgm:chMax val="0"/>
          <dgm:bulletEnabled val="1"/>
        </dgm:presLayoutVars>
      </dgm:prSet>
      <dgm:spPr/>
    </dgm:pt>
  </dgm:ptLst>
  <dgm:cxnLst>
    <dgm:cxn modelId="{1031F008-BBDD-488C-AFB7-3A62220AF874}" srcId="{C49040D4-C699-40F9-8979-2118DE2CA76F}" destId="{D044F04D-B5F1-48F8-8B55-941981DEB7B7}" srcOrd="3" destOrd="0" parTransId="{C967EE05-4B0A-4DBA-A4FC-5856FDE3FF36}" sibTransId="{C4AF0A4F-F79E-48FC-B292-71A4151BBBE5}"/>
    <dgm:cxn modelId="{85BC661E-654C-45EC-B6A3-47B0A42C5A93}" type="presOf" srcId="{29080A4F-E46A-41E5-8A30-E9EDA63FDB7D}" destId="{B5203153-6CBD-43BF-B692-3CFF2FB5330C}" srcOrd="0" destOrd="0" presId="urn:microsoft.com/office/officeart/2005/8/layout/vList2"/>
    <dgm:cxn modelId="{A5C7AA32-15CE-4936-83F7-BE3AA732129A}" type="presOf" srcId="{CE9D8590-E3F4-4CD4-9192-5F766F7B30FC}" destId="{19A78D1F-9DC0-4A1E-AF67-A1ECA146BCA7}" srcOrd="0" destOrd="0" presId="urn:microsoft.com/office/officeart/2005/8/layout/vList2"/>
    <dgm:cxn modelId="{A0AFDE86-707F-42DB-A359-289D7F239C38}" type="presOf" srcId="{C49040D4-C699-40F9-8979-2118DE2CA76F}" destId="{D9BDCAF9-17BF-4959-BBC8-AB6BC2A28955}" srcOrd="0" destOrd="0" presId="urn:microsoft.com/office/officeart/2005/8/layout/vList2"/>
    <dgm:cxn modelId="{FF71929C-D1D6-459B-97D1-F957AE9270EF}" type="presOf" srcId="{84C2CD02-3616-439B-8DB0-91855F66DA87}" destId="{CD6BCDD4-0D54-41B4-A9CD-81DEF35104A1}" srcOrd="0" destOrd="0" presId="urn:microsoft.com/office/officeart/2005/8/layout/vList2"/>
    <dgm:cxn modelId="{B732E69E-DCEF-40C8-822B-1091A20D4998}" type="presOf" srcId="{D044F04D-B5F1-48F8-8B55-941981DEB7B7}" destId="{1934B3B6-5BC8-4FA0-9372-06EA2A25763B}" srcOrd="0" destOrd="0" presId="urn:microsoft.com/office/officeart/2005/8/layout/vList2"/>
    <dgm:cxn modelId="{65312CA2-19FF-49FF-8EB2-327CD61C13DB}" type="presOf" srcId="{BF4A6D1C-6CAD-47B7-9145-79BCDB561750}" destId="{7C9E11F6-EEAF-4B99-8F09-0249B5DEBBC1}" srcOrd="0" destOrd="0" presId="urn:microsoft.com/office/officeart/2005/8/layout/vList2"/>
    <dgm:cxn modelId="{3ABB48CE-62D6-4E2C-82F0-79DB0183F596}" srcId="{C49040D4-C699-40F9-8979-2118DE2CA76F}" destId="{84C2CD02-3616-439B-8DB0-91855F66DA87}" srcOrd="2" destOrd="0" parTransId="{338C6130-7CE1-4C02-AAB5-DEE923610E77}" sibTransId="{39291F53-7E4C-47E9-8FEE-AF56A01B8E6E}"/>
    <dgm:cxn modelId="{86A42BEB-9DD9-48BF-90B2-AD8B0381A408}" srcId="{C49040D4-C699-40F9-8979-2118DE2CA76F}" destId="{29080A4F-E46A-41E5-8A30-E9EDA63FDB7D}" srcOrd="1" destOrd="0" parTransId="{B2A97024-3814-46FA-8020-B6FEB9A95AF7}" sibTransId="{9FCF4DBA-2348-4513-AD80-053918E79987}"/>
    <dgm:cxn modelId="{441C91F6-8A48-4201-9983-2913D2D3451D}" srcId="{C49040D4-C699-40F9-8979-2118DE2CA76F}" destId="{CE9D8590-E3F4-4CD4-9192-5F766F7B30FC}" srcOrd="0" destOrd="0" parTransId="{64FCB736-0437-480D-A3E5-03D964B85920}" sibTransId="{7097AF04-433F-4CB7-9AA7-D8F822D32827}"/>
    <dgm:cxn modelId="{EEF746F9-7398-40C8-BE1F-1DA05C692198}" srcId="{C49040D4-C699-40F9-8979-2118DE2CA76F}" destId="{BF4A6D1C-6CAD-47B7-9145-79BCDB561750}" srcOrd="4" destOrd="0" parTransId="{2F84A351-E089-4D3A-B3E6-2C5028E8F52D}" sibTransId="{314AA1A3-A0FE-4768-B09A-65AAD9ADE84C}"/>
    <dgm:cxn modelId="{F1E6D7B1-DB6D-4F87-824E-0CDC52A05882}" type="presParOf" srcId="{D9BDCAF9-17BF-4959-BBC8-AB6BC2A28955}" destId="{19A78D1F-9DC0-4A1E-AF67-A1ECA146BCA7}" srcOrd="0" destOrd="0" presId="urn:microsoft.com/office/officeart/2005/8/layout/vList2"/>
    <dgm:cxn modelId="{9C03944D-4AD0-4EA1-860F-54D1F1F03720}" type="presParOf" srcId="{D9BDCAF9-17BF-4959-BBC8-AB6BC2A28955}" destId="{D6DB8050-B778-485A-9EAA-424E0CB74F2E}" srcOrd="1" destOrd="0" presId="urn:microsoft.com/office/officeart/2005/8/layout/vList2"/>
    <dgm:cxn modelId="{CC383DEE-B108-4CF6-BC47-1A37E66C4B75}" type="presParOf" srcId="{D9BDCAF9-17BF-4959-BBC8-AB6BC2A28955}" destId="{B5203153-6CBD-43BF-B692-3CFF2FB5330C}" srcOrd="2" destOrd="0" presId="urn:microsoft.com/office/officeart/2005/8/layout/vList2"/>
    <dgm:cxn modelId="{8CE6AEDF-2A2D-405C-AD50-C1DA63727E6D}" type="presParOf" srcId="{D9BDCAF9-17BF-4959-BBC8-AB6BC2A28955}" destId="{E18FE8B2-DA12-45F8-82C1-ABB76074A9DE}" srcOrd="3" destOrd="0" presId="urn:microsoft.com/office/officeart/2005/8/layout/vList2"/>
    <dgm:cxn modelId="{6EA1C5CC-A487-4841-B145-A05BA8766C5A}" type="presParOf" srcId="{D9BDCAF9-17BF-4959-BBC8-AB6BC2A28955}" destId="{CD6BCDD4-0D54-41B4-A9CD-81DEF35104A1}" srcOrd="4" destOrd="0" presId="urn:microsoft.com/office/officeart/2005/8/layout/vList2"/>
    <dgm:cxn modelId="{DFCD7955-D61D-4B8D-8DDE-CFF178093158}" type="presParOf" srcId="{D9BDCAF9-17BF-4959-BBC8-AB6BC2A28955}" destId="{D53FA219-8D39-4FEC-AEF3-D31B0F42E892}" srcOrd="5" destOrd="0" presId="urn:microsoft.com/office/officeart/2005/8/layout/vList2"/>
    <dgm:cxn modelId="{6C386DBA-AD29-4ACA-B55C-01002F0B2EB0}" type="presParOf" srcId="{D9BDCAF9-17BF-4959-BBC8-AB6BC2A28955}" destId="{1934B3B6-5BC8-4FA0-9372-06EA2A25763B}" srcOrd="6" destOrd="0" presId="urn:microsoft.com/office/officeart/2005/8/layout/vList2"/>
    <dgm:cxn modelId="{A14D3E7A-8BED-4251-9171-C8F40085E8ED}" type="presParOf" srcId="{D9BDCAF9-17BF-4959-BBC8-AB6BC2A28955}" destId="{8BC83864-90C0-4407-AB44-83AF0C0FBEA4}" srcOrd="7" destOrd="0" presId="urn:microsoft.com/office/officeart/2005/8/layout/vList2"/>
    <dgm:cxn modelId="{1AD84430-5DFB-4C1F-B9BD-67C3BBC1F429}" type="presParOf" srcId="{D9BDCAF9-17BF-4959-BBC8-AB6BC2A28955}" destId="{7C9E11F6-EEAF-4B99-8F09-0249B5DEBBC1}"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739C55-D4BA-4D53-B1F5-CEFC8BFF238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2F0B54-52ED-4782-AC8C-08FDDEE4B11E}">
      <dgm:prSet/>
      <dgm:spPr/>
      <dgm:t>
        <a:bodyPr/>
        <a:lstStyle/>
        <a:p>
          <a:pPr>
            <a:lnSpc>
              <a:spcPct val="100000"/>
            </a:lnSpc>
            <a:defRPr cap="all"/>
          </a:pPr>
          <a:r>
            <a:rPr lang="en-US" b="1" dirty="0"/>
            <a:t>Exercise 1: Sign in to the tenant</a:t>
          </a:r>
          <a:endParaRPr lang="en-US" dirty="0"/>
        </a:p>
      </dgm:t>
    </dgm:pt>
    <dgm:pt modelId="{72CD74C7-B578-4453-BC04-8BE1BCFD9651}" type="parTrans" cxnId="{6DA0CA7F-347D-4A9C-AE7E-1C81A751939B}">
      <dgm:prSet/>
      <dgm:spPr/>
      <dgm:t>
        <a:bodyPr/>
        <a:lstStyle/>
        <a:p>
          <a:endParaRPr lang="en-US"/>
        </a:p>
      </dgm:t>
    </dgm:pt>
    <dgm:pt modelId="{9FE2ECC7-82D3-4A99-A04C-FE57A9210A3C}" type="sibTrans" cxnId="{6DA0CA7F-347D-4A9C-AE7E-1C81A751939B}">
      <dgm:prSet/>
      <dgm:spPr/>
      <dgm:t>
        <a:bodyPr/>
        <a:lstStyle/>
        <a:p>
          <a:endParaRPr lang="en-US"/>
        </a:p>
      </dgm:t>
    </dgm:pt>
    <dgm:pt modelId="{E2A2847A-C21F-42B5-9515-17148255964E}">
      <dgm:prSet/>
      <dgm:spPr/>
      <dgm:t>
        <a:bodyPr/>
        <a:lstStyle/>
        <a:p>
          <a:pPr>
            <a:lnSpc>
              <a:spcPct val="100000"/>
            </a:lnSpc>
            <a:defRPr cap="all"/>
          </a:pPr>
          <a:r>
            <a:rPr lang="en-US" b="1"/>
            <a:t>Exercise 2: Explore the Microsoft 365 admin center</a:t>
          </a:r>
          <a:endParaRPr lang="en-US"/>
        </a:p>
      </dgm:t>
    </dgm:pt>
    <dgm:pt modelId="{F925FDC4-A381-4B8D-8A09-09DDA7B83A7F}" type="parTrans" cxnId="{7DB7F25F-7566-4DCA-8E3A-1CA201F4E2DC}">
      <dgm:prSet/>
      <dgm:spPr/>
      <dgm:t>
        <a:bodyPr/>
        <a:lstStyle/>
        <a:p>
          <a:endParaRPr lang="en-US"/>
        </a:p>
      </dgm:t>
    </dgm:pt>
    <dgm:pt modelId="{B874746F-0150-483E-B2A9-1F450AF8EFCB}" type="sibTrans" cxnId="{7DB7F25F-7566-4DCA-8E3A-1CA201F4E2DC}">
      <dgm:prSet/>
      <dgm:spPr/>
      <dgm:t>
        <a:bodyPr/>
        <a:lstStyle/>
        <a:p>
          <a:endParaRPr lang="en-US"/>
        </a:p>
      </dgm:t>
    </dgm:pt>
    <dgm:pt modelId="{EC7879A7-8EEB-443C-95D2-0BD62CC59CF0}">
      <dgm:prSet/>
      <dgm:spPr/>
      <dgm:t>
        <a:bodyPr/>
        <a:lstStyle/>
        <a:p>
          <a:pPr>
            <a:lnSpc>
              <a:spcPct val="100000"/>
            </a:lnSpc>
            <a:defRPr cap="all"/>
          </a:pPr>
          <a:r>
            <a:rPr lang="en-US" b="1"/>
            <a:t>Exercise 3: Explore the Azure Active Directory admin center</a:t>
          </a:r>
          <a:endParaRPr lang="en-US"/>
        </a:p>
      </dgm:t>
    </dgm:pt>
    <dgm:pt modelId="{14559F4D-BE1A-4EE9-B993-7D6B4B75DB8C}" type="parTrans" cxnId="{F32ED5A9-A99C-4F36-B146-EBF7E4FE45D6}">
      <dgm:prSet/>
      <dgm:spPr/>
      <dgm:t>
        <a:bodyPr/>
        <a:lstStyle/>
        <a:p>
          <a:endParaRPr lang="en-US"/>
        </a:p>
      </dgm:t>
    </dgm:pt>
    <dgm:pt modelId="{F4F30CF9-F165-4223-AE9A-669777BAB660}" type="sibTrans" cxnId="{F32ED5A9-A99C-4F36-B146-EBF7E4FE45D6}">
      <dgm:prSet/>
      <dgm:spPr/>
      <dgm:t>
        <a:bodyPr/>
        <a:lstStyle/>
        <a:p>
          <a:endParaRPr lang="en-US"/>
        </a:p>
      </dgm:t>
    </dgm:pt>
    <dgm:pt modelId="{20D907A8-0EF8-403A-85F9-16F27E119A81}" type="pres">
      <dgm:prSet presAssocID="{74739C55-D4BA-4D53-B1F5-CEFC8BFF238E}" presName="root" presStyleCnt="0">
        <dgm:presLayoutVars>
          <dgm:dir/>
          <dgm:resizeHandles val="exact"/>
        </dgm:presLayoutVars>
      </dgm:prSet>
      <dgm:spPr/>
    </dgm:pt>
    <dgm:pt modelId="{BA0C39D5-DD0E-482E-90A9-8C89B85D81F0}" type="pres">
      <dgm:prSet presAssocID="{242F0B54-52ED-4782-AC8C-08FDDEE4B11E}" presName="compNode" presStyleCnt="0"/>
      <dgm:spPr/>
    </dgm:pt>
    <dgm:pt modelId="{86EDA855-479D-4873-B23C-088A82B51E1D}" type="pres">
      <dgm:prSet presAssocID="{242F0B54-52ED-4782-AC8C-08FDDEE4B11E}" presName="iconBgRect" presStyleLbl="bgShp" presStyleIdx="0" presStyleCnt="3"/>
      <dgm:spPr/>
    </dgm:pt>
    <dgm:pt modelId="{DCA0B218-DC54-463E-BD87-5B7EC4E5E1EA}" type="pres">
      <dgm:prSet presAssocID="{242F0B54-52ED-4782-AC8C-08FDDEE4B1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1C26365A-4455-4E79-B0F7-A49CF317FE09}" type="pres">
      <dgm:prSet presAssocID="{242F0B54-52ED-4782-AC8C-08FDDEE4B11E}" presName="spaceRect" presStyleCnt="0"/>
      <dgm:spPr/>
    </dgm:pt>
    <dgm:pt modelId="{CA0F707B-C70C-48CE-88BA-61B5206698BE}" type="pres">
      <dgm:prSet presAssocID="{242F0B54-52ED-4782-AC8C-08FDDEE4B11E}" presName="textRect" presStyleLbl="revTx" presStyleIdx="0" presStyleCnt="3">
        <dgm:presLayoutVars>
          <dgm:chMax val="1"/>
          <dgm:chPref val="1"/>
        </dgm:presLayoutVars>
      </dgm:prSet>
      <dgm:spPr/>
    </dgm:pt>
    <dgm:pt modelId="{D1E600FB-F8AA-4A81-8F06-607A04C7F442}" type="pres">
      <dgm:prSet presAssocID="{9FE2ECC7-82D3-4A99-A04C-FE57A9210A3C}" presName="sibTrans" presStyleCnt="0"/>
      <dgm:spPr/>
    </dgm:pt>
    <dgm:pt modelId="{83688B11-6BEE-46D6-90A0-ADCE3306A665}" type="pres">
      <dgm:prSet presAssocID="{E2A2847A-C21F-42B5-9515-17148255964E}" presName="compNode" presStyleCnt="0"/>
      <dgm:spPr/>
    </dgm:pt>
    <dgm:pt modelId="{9D2697CD-3821-477B-B30E-53BDD1A1A9AE}" type="pres">
      <dgm:prSet presAssocID="{E2A2847A-C21F-42B5-9515-17148255964E}" presName="iconBgRect" presStyleLbl="bgShp" presStyleIdx="1" presStyleCnt="3"/>
      <dgm:spPr/>
    </dgm:pt>
    <dgm:pt modelId="{A4ABAFE3-223C-470D-B8CC-9345079E2EE9}" type="pres">
      <dgm:prSet presAssocID="{E2A2847A-C21F-42B5-9515-1714825596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 List"/>
        </a:ext>
      </dgm:extLst>
    </dgm:pt>
    <dgm:pt modelId="{0CD0FDE6-C447-4BBF-98E9-13E32138E81E}" type="pres">
      <dgm:prSet presAssocID="{E2A2847A-C21F-42B5-9515-17148255964E}" presName="spaceRect" presStyleCnt="0"/>
      <dgm:spPr/>
    </dgm:pt>
    <dgm:pt modelId="{AE6B7C73-637E-4984-829B-FF808D973DC6}" type="pres">
      <dgm:prSet presAssocID="{E2A2847A-C21F-42B5-9515-17148255964E}" presName="textRect" presStyleLbl="revTx" presStyleIdx="1" presStyleCnt="3">
        <dgm:presLayoutVars>
          <dgm:chMax val="1"/>
          <dgm:chPref val="1"/>
        </dgm:presLayoutVars>
      </dgm:prSet>
      <dgm:spPr/>
    </dgm:pt>
    <dgm:pt modelId="{63345767-D9CF-446A-92E1-99D7BA576EDD}" type="pres">
      <dgm:prSet presAssocID="{B874746F-0150-483E-B2A9-1F450AF8EFCB}" presName="sibTrans" presStyleCnt="0"/>
      <dgm:spPr/>
    </dgm:pt>
    <dgm:pt modelId="{E4EA3E58-D8FD-48AA-ACB0-1ADD9B888756}" type="pres">
      <dgm:prSet presAssocID="{EC7879A7-8EEB-443C-95D2-0BD62CC59CF0}" presName="compNode" presStyleCnt="0"/>
      <dgm:spPr/>
    </dgm:pt>
    <dgm:pt modelId="{9267837F-DC42-4B54-AE3D-2E80AAF546A8}" type="pres">
      <dgm:prSet presAssocID="{EC7879A7-8EEB-443C-95D2-0BD62CC59CF0}" presName="iconBgRect" presStyleLbl="bgShp" presStyleIdx="2" presStyleCnt="3"/>
      <dgm:spPr/>
    </dgm:pt>
    <dgm:pt modelId="{2100D20A-59D6-459D-BF61-E2FA8CB44C62}" type="pres">
      <dgm:prSet presAssocID="{EC7879A7-8EEB-443C-95D2-0BD62CC59C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140B0B43-39E9-4CB8-BD6F-68D56A397E91}" type="pres">
      <dgm:prSet presAssocID="{EC7879A7-8EEB-443C-95D2-0BD62CC59CF0}" presName="spaceRect" presStyleCnt="0"/>
      <dgm:spPr/>
    </dgm:pt>
    <dgm:pt modelId="{F6AEFDCF-784D-4C7C-B8D8-69CB89572A15}" type="pres">
      <dgm:prSet presAssocID="{EC7879A7-8EEB-443C-95D2-0BD62CC59CF0}" presName="textRect" presStyleLbl="revTx" presStyleIdx="2" presStyleCnt="3">
        <dgm:presLayoutVars>
          <dgm:chMax val="1"/>
          <dgm:chPref val="1"/>
        </dgm:presLayoutVars>
      </dgm:prSet>
      <dgm:spPr/>
    </dgm:pt>
  </dgm:ptLst>
  <dgm:cxnLst>
    <dgm:cxn modelId="{5FB18915-1E43-48DD-AA97-1B49DFC5FC51}" type="presOf" srcId="{EC7879A7-8EEB-443C-95D2-0BD62CC59CF0}" destId="{F6AEFDCF-784D-4C7C-B8D8-69CB89572A15}" srcOrd="0" destOrd="0" presId="urn:microsoft.com/office/officeart/2018/5/layout/IconCircleLabelList"/>
    <dgm:cxn modelId="{DEAC5A37-F58B-4A71-BD02-2DB21B1D1969}" type="presOf" srcId="{E2A2847A-C21F-42B5-9515-17148255964E}" destId="{AE6B7C73-637E-4984-829B-FF808D973DC6}" srcOrd="0" destOrd="0" presId="urn:microsoft.com/office/officeart/2018/5/layout/IconCircleLabelList"/>
    <dgm:cxn modelId="{7DB7F25F-7566-4DCA-8E3A-1CA201F4E2DC}" srcId="{74739C55-D4BA-4D53-B1F5-CEFC8BFF238E}" destId="{E2A2847A-C21F-42B5-9515-17148255964E}" srcOrd="1" destOrd="0" parTransId="{F925FDC4-A381-4B8D-8A09-09DDA7B83A7F}" sibTransId="{B874746F-0150-483E-B2A9-1F450AF8EFCB}"/>
    <dgm:cxn modelId="{6DA0CA7F-347D-4A9C-AE7E-1C81A751939B}" srcId="{74739C55-D4BA-4D53-B1F5-CEFC8BFF238E}" destId="{242F0B54-52ED-4782-AC8C-08FDDEE4B11E}" srcOrd="0" destOrd="0" parTransId="{72CD74C7-B578-4453-BC04-8BE1BCFD9651}" sibTransId="{9FE2ECC7-82D3-4A99-A04C-FE57A9210A3C}"/>
    <dgm:cxn modelId="{C5D96E84-B9A9-425A-9F57-DC8D021F57C1}" type="presOf" srcId="{242F0B54-52ED-4782-AC8C-08FDDEE4B11E}" destId="{CA0F707B-C70C-48CE-88BA-61B5206698BE}" srcOrd="0" destOrd="0" presId="urn:microsoft.com/office/officeart/2018/5/layout/IconCircleLabelList"/>
    <dgm:cxn modelId="{F32ED5A9-A99C-4F36-B146-EBF7E4FE45D6}" srcId="{74739C55-D4BA-4D53-B1F5-CEFC8BFF238E}" destId="{EC7879A7-8EEB-443C-95D2-0BD62CC59CF0}" srcOrd="2" destOrd="0" parTransId="{14559F4D-BE1A-4EE9-B993-7D6B4B75DB8C}" sibTransId="{F4F30CF9-F165-4223-AE9A-669777BAB660}"/>
    <dgm:cxn modelId="{4B8767D4-633B-4B49-A756-39A658F6B76F}" type="presOf" srcId="{74739C55-D4BA-4D53-B1F5-CEFC8BFF238E}" destId="{20D907A8-0EF8-403A-85F9-16F27E119A81}" srcOrd="0" destOrd="0" presId="urn:microsoft.com/office/officeart/2018/5/layout/IconCircleLabelList"/>
    <dgm:cxn modelId="{E4C1420B-B476-4B40-8D5B-72011C6D54DA}" type="presParOf" srcId="{20D907A8-0EF8-403A-85F9-16F27E119A81}" destId="{BA0C39D5-DD0E-482E-90A9-8C89B85D81F0}" srcOrd="0" destOrd="0" presId="urn:microsoft.com/office/officeart/2018/5/layout/IconCircleLabelList"/>
    <dgm:cxn modelId="{C4880A26-B05D-4507-AF12-CB2F78631577}" type="presParOf" srcId="{BA0C39D5-DD0E-482E-90A9-8C89B85D81F0}" destId="{86EDA855-479D-4873-B23C-088A82B51E1D}" srcOrd="0" destOrd="0" presId="urn:microsoft.com/office/officeart/2018/5/layout/IconCircleLabelList"/>
    <dgm:cxn modelId="{953843C6-DDA6-46CD-8FCD-27FE24C14505}" type="presParOf" srcId="{BA0C39D5-DD0E-482E-90A9-8C89B85D81F0}" destId="{DCA0B218-DC54-463E-BD87-5B7EC4E5E1EA}" srcOrd="1" destOrd="0" presId="urn:microsoft.com/office/officeart/2018/5/layout/IconCircleLabelList"/>
    <dgm:cxn modelId="{BE2874DB-15C7-49B2-B5CC-0B5272871014}" type="presParOf" srcId="{BA0C39D5-DD0E-482E-90A9-8C89B85D81F0}" destId="{1C26365A-4455-4E79-B0F7-A49CF317FE09}" srcOrd="2" destOrd="0" presId="urn:microsoft.com/office/officeart/2018/5/layout/IconCircleLabelList"/>
    <dgm:cxn modelId="{8FA5BBEB-1D33-4454-B25E-4962DF7A59B2}" type="presParOf" srcId="{BA0C39D5-DD0E-482E-90A9-8C89B85D81F0}" destId="{CA0F707B-C70C-48CE-88BA-61B5206698BE}" srcOrd="3" destOrd="0" presId="urn:microsoft.com/office/officeart/2018/5/layout/IconCircleLabelList"/>
    <dgm:cxn modelId="{98AEC86B-0230-4066-BA31-B2C9AE13DAB6}" type="presParOf" srcId="{20D907A8-0EF8-403A-85F9-16F27E119A81}" destId="{D1E600FB-F8AA-4A81-8F06-607A04C7F442}" srcOrd="1" destOrd="0" presId="urn:microsoft.com/office/officeart/2018/5/layout/IconCircleLabelList"/>
    <dgm:cxn modelId="{BE577210-73CB-4B94-93B3-5D08B943F8C8}" type="presParOf" srcId="{20D907A8-0EF8-403A-85F9-16F27E119A81}" destId="{83688B11-6BEE-46D6-90A0-ADCE3306A665}" srcOrd="2" destOrd="0" presId="urn:microsoft.com/office/officeart/2018/5/layout/IconCircleLabelList"/>
    <dgm:cxn modelId="{B1DE982C-45E0-46E5-8BD6-C3E4E875F8F2}" type="presParOf" srcId="{83688B11-6BEE-46D6-90A0-ADCE3306A665}" destId="{9D2697CD-3821-477B-B30E-53BDD1A1A9AE}" srcOrd="0" destOrd="0" presId="urn:microsoft.com/office/officeart/2018/5/layout/IconCircleLabelList"/>
    <dgm:cxn modelId="{92AAD950-7411-4FF5-861C-5A0C5476EC22}" type="presParOf" srcId="{83688B11-6BEE-46D6-90A0-ADCE3306A665}" destId="{A4ABAFE3-223C-470D-B8CC-9345079E2EE9}" srcOrd="1" destOrd="0" presId="urn:microsoft.com/office/officeart/2018/5/layout/IconCircleLabelList"/>
    <dgm:cxn modelId="{A57191EA-3658-4F7F-885C-ED39DCC71A84}" type="presParOf" srcId="{83688B11-6BEE-46D6-90A0-ADCE3306A665}" destId="{0CD0FDE6-C447-4BBF-98E9-13E32138E81E}" srcOrd="2" destOrd="0" presId="urn:microsoft.com/office/officeart/2018/5/layout/IconCircleLabelList"/>
    <dgm:cxn modelId="{F3DED70F-5CEA-4F8A-9B9F-536F2787FC6D}" type="presParOf" srcId="{83688B11-6BEE-46D6-90A0-ADCE3306A665}" destId="{AE6B7C73-637E-4984-829B-FF808D973DC6}" srcOrd="3" destOrd="0" presId="urn:microsoft.com/office/officeart/2018/5/layout/IconCircleLabelList"/>
    <dgm:cxn modelId="{F5CD71ED-B821-4F12-BC6E-4510A0D81441}" type="presParOf" srcId="{20D907A8-0EF8-403A-85F9-16F27E119A81}" destId="{63345767-D9CF-446A-92E1-99D7BA576EDD}" srcOrd="3" destOrd="0" presId="urn:microsoft.com/office/officeart/2018/5/layout/IconCircleLabelList"/>
    <dgm:cxn modelId="{DD6B5653-CF13-46D4-AEDB-1276AC3DB32B}" type="presParOf" srcId="{20D907A8-0EF8-403A-85F9-16F27E119A81}" destId="{E4EA3E58-D8FD-48AA-ACB0-1ADD9B888756}" srcOrd="4" destOrd="0" presId="urn:microsoft.com/office/officeart/2018/5/layout/IconCircleLabelList"/>
    <dgm:cxn modelId="{A0671C3D-7CAE-4981-9C2A-7AD2A3349FDE}" type="presParOf" srcId="{E4EA3E58-D8FD-48AA-ACB0-1ADD9B888756}" destId="{9267837F-DC42-4B54-AE3D-2E80AAF546A8}" srcOrd="0" destOrd="0" presId="urn:microsoft.com/office/officeart/2018/5/layout/IconCircleLabelList"/>
    <dgm:cxn modelId="{74259417-4B68-464F-AFEC-DE0DAD8F3B57}" type="presParOf" srcId="{E4EA3E58-D8FD-48AA-ACB0-1ADD9B888756}" destId="{2100D20A-59D6-459D-BF61-E2FA8CB44C62}" srcOrd="1" destOrd="0" presId="urn:microsoft.com/office/officeart/2018/5/layout/IconCircleLabelList"/>
    <dgm:cxn modelId="{53FC6287-FA25-4FE1-B65A-61BEF029B0A4}" type="presParOf" srcId="{E4EA3E58-D8FD-48AA-ACB0-1ADD9B888756}" destId="{140B0B43-39E9-4CB8-BD6F-68D56A397E91}" srcOrd="2" destOrd="0" presId="urn:microsoft.com/office/officeart/2018/5/layout/IconCircleLabelList"/>
    <dgm:cxn modelId="{BF58F688-9630-432D-B701-FC9C7083B1F6}" type="presParOf" srcId="{E4EA3E58-D8FD-48AA-ACB0-1ADD9B888756}" destId="{F6AEFDCF-784D-4C7C-B8D8-69CB89572A1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0B0E39-5CF8-439B-B1F4-A5203232AA8E}"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E60ECE25-ECA4-4936-B9B2-1BBC0117414D}">
      <dgm:prSet/>
      <dgm:spPr/>
      <dgm:t>
        <a:bodyPr/>
        <a:lstStyle/>
        <a:p>
          <a:r>
            <a:rPr lang="en-US"/>
            <a:t>Provide the best user experience</a:t>
          </a:r>
        </a:p>
      </dgm:t>
    </dgm:pt>
    <dgm:pt modelId="{9249B987-20CE-4F61-9C27-A5E0AA524162}" type="parTrans" cxnId="{00D14F8D-A986-458E-9997-84C79D5C74D4}">
      <dgm:prSet/>
      <dgm:spPr/>
      <dgm:t>
        <a:bodyPr/>
        <a:lstStyle/>
        <a:p>
          <a:endParaRPr lang="en-US"/>
        </a:p>
      </dgm:t>
    </dgm:pt>
    <dgm:pt modelId="{D548A4AB-4DB2-4DE0-B379-3FD18B256C69}" type="sibTrans" cxnId="{00D14F8D-A986-458E-9997-84C79D5C74D4}">
      <dgm:prSet/>
      <dgm:spPr/>
      <dgm:t>
        <a:bodyPr/>
        <a:lstStyle/>
        <a:p>
          <a:endParaRPr lang="en-US"/>
        </a:p>
      </dgm:t>
    </dgm:pt>
    <dgm:pt modelId="{0CB54FCA-F0A7-48DD-8E27-A3D46F2FCDE5}">
      <dgm:prSet/>
      <dgm:spPr/>
      <dgm:t>
        <a:bodyPr/>
        <a:lstStyle/>
        <a:p>
          <a:r>
            <a:rPr lang="en-US"/>
            <a:t>Enhance security</a:t>
          </a:r>
        </a:p>
      </dgm:t>
    </dgm:pt>
    <dgm:pt modelId="{ECD66E84-3F70-41F0-98CF-EABD65025435}" type="parTrans" cxnId="{72E41313-2493-439B-BC13-04A13F20468B}">
      <dgm:prSet/>
      <dgm:spPr/>
      <dgm:t>
        <a:bodyPr/>
        <a:lstStyle/>
        <a:p>
          <a:endParaRPr lang="en-US"/>
        </a:p>
      </dgm:t>
    </dgm:pt>
    <dgm:pt modelId="{A4748D03-CF93-4A2E-9E64-FA64493C31A7}" type="sibTrans" cxnId="{72E41313-2493-439B-BC13-04A13F20468B}">
      <dgm:prSet/>
      <dgm:spPr/>
      <dgm:t>
        <a:bodyPr/>
        <a:lstStyle/>
        <a:p>
          <a:endParaRPr lang="en-US"/>
        </a:p>
      </dgm:t>
    </dgm:pt>
    <dgm:pt modelId="{0F85116E-14F2-4633-8031-37780423C0E3}">
      <dgm:prSet/>
      <dgm:spPr/>
      <dgm:t>
        <a:bodyPr/>
        <a:lstStyle/>
        <a:p>
          <a:r>
            <a:rPr lang="en-US"/>
            <a:t>Simplify management</a:t>
          </a:r>
        </a:p>
      </dgm:t>
    </dgm:pt>
    <dgm:pt modelId="{7717D317-75A1-42DA-8542-F7EE92F51DFF}" type="parTrans" cxnId="{AB842A8D-1A8A-421A-AFDC-3B29F7364D0B}">
      <dgm:prSet/>
      <dgm:spPr/>
      <dgm:t>
        <a:bodyPr/>
        <a:lstStyle/>
        <a:p>
          <a:endParaRPr lang="en-US"/>
        </a:p>
      </dgm:t>
    </dgm:pt>
    <dgm:pt modelId="{DB306B92-A778-45A3-8A12-6CAACE23E919}" type="sibTrans" cxnId="{AB842A8D-1A8A-421A-AFDC-3B29F7364D0B}">
      <dgm:prSet/>
      <dgm:spPr/>
      <dgm:t>
        <a:bodyPr/>
        <a:lstStyle/>
        <a:p>
          <a:endParaRPr lang="en-US"/>
        </a:p>
      </dgm:t>
    </dgm:pt>
    <dgm:pt modelId="{FE37C7C5-0452-4F68-B5A6-47AEC5064923}">
      <dgm:prSet/>
      <dgm:spPr/>
      <dgm:t>
        <a:bodyPr/>
        <a:lstStyle/>
        <a:p>
          <a:r>
            <a:rPr lang="en-US"/>
            <a:t>Manage performance</a:t>
          </a:r>
        </a:p>
      </dgm:t>
    </dgm:pt>
    <dgm:pt modelId="{1204597C-2B2F-4C88-A73E-2CAAFA8C4D46}" type="parTrans" cxnId="{49252639-85D4-49AD-95A4-DC324EF236F9}">
      <dgm:prSet/>
      <dgm:spPr/>
      <dgm:t>
        <a:bodyPr/>
        <a:lstStyle/>
        <a:p>
          <a:endParaRPr lang="en-US"/>
        </a:p>
      </dgm:t>
    </dgm:pt>
    <dgm:pt modelId="{BFEE58A4-860D-4EAD-8548-2A918B26D5CE}" type="sibTrans" cxnId="{49252639-85D4-49AD-95A4-DC324EF236F9}">
      <dgm:prSet/>
      <dgm:spPr/>
      <dgm:t>
        <a:bodyPr/>
        <a:lstStyle/>
        <a:p>
          <a:endParaRPr lang="en-US"/>
        </a:p>
      </dgm:t>
    </dgm:pt>
    <dgm:pt modelId="{563B9B2F-9BE2-4130-83AF-EEC40F8188E2}">
      <dgm:prSet/>
      <dgm:spPr/>
      <dgm:t>
        <a:bodyPr/>
        <a:lstStyle/>
        <a:p>
          <a:r>
            <a:rPr lang="en-US"/>
            <a:t>Deploy multi-session Windows 10 and 11</a:t>
          </a:r>
        </a:p>
      </dgm:t>
    </dgm:pt>
    <dgm:pt modelId="{5208D98E-B19C-4071-AB16-F2A1E9DF9F39}" type="parTrans" cxnId="{44FF6908-B186-4882-AF1F-EF2DCB9D3E1B}">
      <dgm:prSet/>
      <dgm:spPr/>
      <dgm:t>
        <a:bodyPr/>
        <a:lstStyle/>
        <a:p>
          <a:endParaRPr lang="en-US"/>
        </a:p>
      </dgm:t>
    </dgm:pt>
    <dgm:pt modelId="{7DD03220-A703-45AD-99B6-C369887AAFF3}" type="sibTrans" cxnId="{44FF6908-B186-4882-AF1F-EF2DCB9D3E1B}">
      <dgm:prSet/>
      <dgm:spPr/>
      <dgm:t>
        <a:bodyPr/>
        <a:lstStyle/>
        <a:p>
          <a:endParaRPr lang="en-US"/>
        </a:p>
      </dgm:t>
    </dgm:pt>
    <dgm:pt modelId="{95A027A2-FC46-49A6-A25D-5BE930C91DA0}">
      <dgm:prSet/>
      <dgm:spPr/>
      <dgm:t>
        <a:bodyPr/>
        <a:lstStyle/>
        <a:p>
          <a:r>
            <a:rPr lang="en-US"/>
            <a:t>Bring your licenses</a:t>
          </a:r>
        </a:p>
      </dgm:t>
    </dgm:pt>
    <dgm:pt modelId="{4EC70137-7F86-4DF7-9E94-15106D6A4D94}" type="parTrans" cxnId="{A2F0C7E1-14EB-4A8B-BAA1-25F58C174296}">
      <dgm:prSet/>
      <dgm:spPr/>
      <dgm:t>
        <a:bodyPr/>
        <a:lstStyle/>
        <a:p>
          <a:endParaRPr lang="en-US"/>
        </a:p>
      </dgm:t>
    </dgm:pt>
    <dgm:pt modelId="{B46A15B0-5C71-49F8-9120-588FCB84E9B6}" type="sibTrans" cxnId="{A2F0C7E1-14EB-4A8B-BAA1-25F58C174296}">
      <dgm:prSet/>
      <dgm:spPr/>
      <dgm:t>
        <a:bodyPr/>
        <a:lstStyle/>
        <a:p>
          <a:endParaRPr lang="en-US"/>
        </a:p>
      </dgm:t>
    </dgm:pt>
    <dgm:pt modelId="{9CE364ED-D740-4B95-9106-6D427FDDA8AA}">
      <dgm:prSet/>
      <dgm:spPr/>
      <dgm:t>
        <a:bodyPr/>
        <a:lstStyle/>
        <a:p>
          <a:r>
            <a:rPr lang="en-US"/>
            <a:t>Save on compute costs</a:t>
          </a:r>
        </a:p>
      </dgm:t>
    </dgm:pt>
    <dgm:pt modelId="{46533688-F4D0-4650-B50D-114759ABFBA4}" type="parTrans" cxnId="{2B468ED8-DFCD-4B20-8E22-C6DB13888BA8}">
      <dgm:prSet/>
      <dgm:spPr/>
      <dgm:t>
        <a:bodyPr/>
        <a:lstStyle/>
        <a:p>
          <a:endParaRPr lang="en-US"/>
        </a:p>
      </dgm:t>
    </dgm:pt>
    <dgm:pt modelId="{EF4DFA80-736F-4994-94F8-1F149DA6A691}" type="sibTrans" cxnId="{2B468ED8-DFCD-4B20-8E22-C6DB13888BA8}">
      <dgm:prSet/>
      <dgm:spPr/>
      <dgm:t>
        <a:bodyPr/>
        <a:lstStyle/>
        <a:p>
          <a:endParaRPr lang="en-US"/>
        </a:p>
      </dgm:t>
    </dgm:pt>
    <dgm:pt modelId="{A6DEBB84-19F6-4C9C-8A4A-A29E5DE63F73}" type="pres">
      <dgm:prSet presAssocID="{5D0B0E39-5CF8-439B-B1F4-A5203232AA8E}" presName="vert0" presStyleCnt="0">
        <dgm:presLayoutVars>
          <dgm:dir/>
          <dgm:animOne val="branch"/>
          <dgm:animLvl val="lvl"/>
        </dgm:presLayoutVars>
      </dgm:prSet>
      <dgm:spPr/>
    </dgm:pt>
    <dgm:pt modelId="{ED44A7F3-BA47-448F-9E47-71455E33EDC7}" type="pres">
      <dgm:prSet presAssocID="{E60ECE25-ECA4-4936-B9B2-1BBC0117414D}" presName="thickLine" presStyleLbl="alignNode1" presStyleIdx="0" presStyleCnt="7"/>
      <dgm:spPr/>
    </dgm:pt>
    <dgm:pt modelId="{09FDFA5F-144E-433C-A8F3-AA92CAB3230B}" type="pres">
      <dgm:prSet presAssocID="{E60ECE25-ECA4-4936-B9B2-1BBC0117414D}" presName="horz1" presStyleCnt="0"/>
      <dgm:spPr/>
    </dgm:pt>
    <dgm:pt modelId="{B2FCA4D6-AB2F-4D39-891B-AA4BBC2A167F}" type="pres">
      <dgm:prSet presAssocID="{E60ECE25-ECA4-4936-B9B2-1BBC0117414D}" presName="tx1" presStyleLbl="revTx" presStyleIdx="0" presStyleCnt="7"/>
      <dgm:spPr/>
    </dgm:pt>
    <dgm:pt modelId="{17DA037A-CC21-4E84-A4E5-536A83A295C2}" type="pres">
      <dgm:prSet presAssocID="{E60ECE25-ECA4-4936-B9B2-1BBC0117414D}" presName="vert1" presStyleCnt="0"/>
      <dgm:spPr/>
    </dgm:pt>
    <dgm:pt modelId="{72310E51-7FB6-4DD8-9D92-16BAF565174D}" type="pres">
      <dgm:prSet presAssocID="{0CB54FCA-F0A7-48DD-8E27-A3D46F2FCDE5}" presName="thickLine" presStyleLbl="alignNode1" presStyleIdx="1" presStyleCnt="7"/>
      <dgm:spPr/>
    </dgm:pt>
    <dgm:pt modelId="{A3936417-DC2D-4666-AB4F-4C7CCF86D2C9}" type="pres">
      <dgm:prSet presAssocID="{0CB54FCA-F0A7-48DD-8E27-A3D46F2FCDE5}" presName="horz1" presStyleCnt="0"/>
      <dgm:spPr/>
    </dgm:pt>
    <dgm:pt modelId="{D43F9AAF-76A1-4821-8F2F-BE743AB4148A}" type="pres">
      <dgm:prSet presAssocID="{0CB54FCA-F0A7-48DD-8E27-A3D46F2FCDE5}" presName="tx1" presStyleLbl="revTx" presStyleIdx="1" presStyleCnt="7"/>
      <dgm:spPr/>
    </dgm:pt>
    <dgm:pt modelId="{F955005C-30E2-4987-8E5A-1216DCD13C4A}" type="pres">
      <dgm:prSet presAssocID="{0CB54FCA-F0A7-48DD-8E27-A3D46F2FCDE5}" presName="vert1" presStyleCnt="0"/>
      <dgm:spPr/>
    </dgm:pt>
    <dgm:pt modelId="{C5BDA633-3B63-424C-9F9A-0793EBE57A1F}" type="pres">
      <dgm:prSet presAssocID="{0F85116E-14F2-4633-8031-37780423C0E3}" presName="thickLine" presStyleLbl="alignNode1" presStyleIdx="2" presStyleCnt="7"/>
      <dgm:spPr/>
    </dgm:pt>
    <dgm:pt modelId="{3918E6E2-73B3-4FDB-9125-26342A752542}" type="pres">
      <dgm:prSet presAssocID="{0F85116E-14F2-4633-8031-37780423C0E3}" presName="horz1" presStyleCnt="0"/>
      <dgm:spPr/>
    </dgm:pt>
    <dgm:pt modelId="{7999EA42-9907-43F2-8948-427766C9F75C}" type="pres">
      <dgm:prSet presAssocID="{0F85116E-14F2-4633-8031-37780423C0E3}" presName="tx1" presStyleLbl="revTx" presStyleIdx="2" presStyleCnt="7"/>
      <dgm:spPr/>
    </dgm:pt>
    <dgm:pt modelId="{4E41E3B0-1385-4041-8C9F-06FA580478CB}" type="pres">
      <dgm:prSet presAssocID="{0F85116E-14F2-4633-8031-37780423C0E3}" presName="vert1" presStyleCnt="0"/>
      <dgm:spPr/>
    </dgm:pt>
    <dgm:pt modelId="{B8B751D7-F5FE-467C-96AD-B63C8DCEC517}" type="pres">
      <dgm:prSet presAssocID="{FE37C7C5-0452-4F68-B5A6-47AEC5064923}" presName="thickLine" presStyleLbl="alignNode1" presStyleIdx="3" presStyleCnt="7"/>
      <dgm:spPr/>
    </dgm:pt>
    <dgm:pt modelId="{3E70EA83-85BD-477B-B17E-1905707B6415}" type="pres">
      <dgm:prSet presAssocID="{FE37C7C5-0452-4F68-B5A6-47AEC5064923}" presName="horz1" presStyleCnt="0"/>
      <dgm:spPr/>
    </dgm:pt>
    <dgm:pt modelId="{5E0A52A4-766C-4A4E-813C-E99B6E3C3145}" type="pres">
      <dgm:prSet presAssocID="{FE37C7C5-0452-4F68-B5A6-47AEC5064923}" presName="tx1" presStyleLbl="revTx" presStyleIdx="3" presStyleCnt="7"/>
      <dgm:spPr/>
    </dgm:pt>
    <dgm:pt modelId="{597985C1-C2C5-49EA-B155-CD5155779FC9}" type="pres">
      <dgm:prSet presAssocID="{FE37C7C5-0452-4F68-B5A6-47AEC5064923}" presName="vert1" presStyleCnt="0"/>
      <dgm:spPr/>
    </dgm:pt>
    <dgm:pt modelId="{86D3B589-D2C9-4B8D-A1AE-8F41CF2D4A16}" type="pres">
      <dgm:prSet presAssocID="{563B9B2F-9BE2-4130-83AF-EEC40F8188E2}" presName="thickLine" presStyleLbl="alignNode1" presStyleIdx="4" presStyleCnt="7"/>
      <dgm:spPr/>
    </dgm:pt>
    <dgm:pt modelId="{A9FA75FD-1E87-4718-9402-9AE3F4F6ECE9}" type="pres">
      <dgm:prSet presAssocID="{563B9B2F-9BE2-4130-83AF-EEC40F8188E2}" presName="horz1" presStyleCnt="0"/>
      <dgm:spPr/>
    </dgm:pt>
    <dgm:pt modelId="{86B3EC2F-4682-4491-86E6-0DAAA3F9CFE1}" type="pres">
      <dgm:prSet presAssocID="{563B9B2F-9BE2-4130-83AF-EEC40F8188E2}" presName="tx1" presStyleLbl="revTx" presStyleIdx="4" presStyleCnt="7"/>
      <dgm:spPr/>
    </dgm:pt>
    <dgm:pt modelId="{982303A9-B826-430E-AC9A-59A9C874EEA8}" type="pres">
      <dgm:prSet presAssocID="{563B9B2F-9BE2-4130-83AF-EEC40F8188E2}" presName="vert1" presStyleCnt="0"/>
      <dgm:spPr/>
    </dgm:pt>
    <dgm:pt modelId="{58703844-CF20-415B-A4EF-11AEFEFFEAE8}" type="pres">
      <dgm:prSet presAssocID="{95A027A2-FC46-49A6-A25D-5BE930C91DA0}" presName="thickLine" presStyleLbl="alignNode1" presStyleIdx="5" presStyleCnt="7"/>
      <dgm:spPr/>
    </dgm:pt>
    <dgm:pt modelId="{3A29EF1D-5B26-4019-883A-EEFD900700FC}" type="pres">
      <dgm:prSet presAssocID="{95A027A2-FC46-49A6-A25D-5BE930C91DA0}" presName="horz1" presStyleCnt="0"/>
      <dgm:spPr/>
    </dgm:pt>
    <dgm:pt modelId="{BF98F7B8-97A8-4C93-80D0-E570C0E4B105}" type="pres">
      <dgm:prSet presAssocID="{95A027A2-FC46-49A6-A25D-5BE930C91DA0}" presName="tx1" presStyleLbl="revTx" presStyleIdx="5" presStyleCnt="7"/>
      <dgm:spPr/>
    </dgm:pt>
    <dgm:pt modelId="{C0FA204A-EE80-4938-9D22-252A7EA1954B}" type="pres">
      <dgm:prSet presAssocID="{95A027A2-FC46-49A6-A25D-5BE930C91DA0}" presName="vert1" presStyleCnt="0"/>
      <dgm:spPr/>
    </dgm:pt>
    <dgm:pt modelId="{C368B092-2EE3-475D-8FA2-976150914F6C}" type="pres">
      <dgm:prSet presAssocID="{9CE364ED-D740-4B95-9106-6D427FDDA8AA}" presName="thickLine" presStyleLbl="alignNode1" presStyleIdx="6" presStyleCnt="7"/>
      <dgm:spPr/>
    </dgm:pt>
    <dgm:pt modelId="{5720C43C-968A-4651-B26D-DBE8E73E9620}" type="pres">
      <dgm:prSet presAssocID="{9CE364ED-D740-4B95-9106-6D427FDDA8AA}" presName="horz1" presStyleCnt="0"/>
      <dgm:spPr/>
    </dgm:pt>
    <dgm:pt modelId="{AE7AA901-1C06-4CD5-90AA-52E1384FD525}" type="pres">
      <dgm:prSet presAssocID="{9CE364ED-D740-4B95-9106-6D427FDDA8AA}" presName="tx1" presStyleLbl="revTx" presStyleIdx="6" presStyleCnt="7"/>
      <dgm:spPr/>
    </dgm:pt>
    <dgm:pt modelId="{72D6CEAC-77D9-4B4D-B9B3-AC6838B6B6FD}" type="pres">
      <dgm:prSet presAssocID="{9CE364ED-D740-4B95-9106-6D427FDDA8AA}" presName="vert1" presStyleCnt="0"/>
      <dgm:spPr/>
    </dgm:pt>
  </dgm:ptLst>
  <dgm:cxnLst>
    <dgm:cxn modelId="{99355C00-ABDC-4A9F-B20A-4AECF9EC95DB}" type="presOf" srcId="{0F85116E-14F2-4633-8031-37780423C0E3}" destId="{7999EA42-9907-43F2-8948-427766C9F75C}" srcOrd="0" destOrd="0" presId="urn:microsoft.com/office/officeart/2008/layout/LinedList"/>
    <dgm:cxn modelId="{44FF6908-B186-4882-AF1F-EF2DCB9D3E1B}" srcId="{5D0B0E39-5CF8-439B-B1F4-A5203232AA8E}" destId="{563B9B2F-9BE2-4130-83AF-EEC40F8188E2}" srcOrd="4" destOrd="0" parTransId="{5208D98E-B19C-4071-AB16-F2A1E9DF9F39}" sibTransId="{7DD03220-A703-45AD-99B6-C369887AAFF3}"/>
    <dgm:cxn modelId="{72E41313-2493-439B-BC13-04A13F20468B}" srcId="{5D0B0E39-5CF8-439B-B1F4-A5203232AA8E}" destId="{0CB54FCA-F0A7-48DD-8E27-A3D46F2FCDE5}" srcOrd="1" destOrd="0" parTransId="{ECD66E84-3F70-41F0-98CF-EABD65025435}" sibTransId="{A4748D03-CF93-4A2E-9E64-FA64493C31A7}"/>
    <dgm:cxn modelId="{48873737-6A13-488A-A62B-90F8278EF439}" type="presOf" srcId="{9CE364ED-D740-4B95-9106-6D427FDDA8AA}" destId="{AE7AA901-1C06-4CD5-90AA-52E1384FD525}" srcOrd="0" destOrd="0" presId="urn:microsoft.com/office/officeart/2008/layout/LinedList"/>
    <dgm:cxn modelId="{49252639-85D4-49AD-95A4-DC324EF236F9}" srcId="{5D0B0E39-5CF8-439B-B1F4-A5203232AA8E}" destId="{FE37C7C5-0452-4F68-B5A6-47AEC5064923}" srcOrd="3" destOrd="0" parTransId="{1204597C-2B2F-4C88-A73E-2CAAFA8C4D46}" sibTransId="{BFEE58A4-860D-4EAD-8548-2A918B26D5CE}"/>
    <dgm:cxn modelId="{AB842A8D-1A8A-421A-AFDC-3B29F7364D0B}" srcId="{5D0B0E39-5CF8-439B-B1F4-A5203232AA8E}" destId="{0F85116E-14F2-4633-8031-37780423C0E3}" srcOrd="2" destOrd="0" parTransId="{7717D317-75A1-42DA-8542-F7EE92F51DFF}" sibTransId="{DB306B92-A778-45A3-8A12-6CAACE23E919}"/>
    <dgm:cxn modelId="{00D14F8D-A986-458E-9997-84C79D5C74D4}" srcId="{5D0B0E39-5CF8-439B-B1F4-A5203232AA8E}" destId="{E60ECE25-ECA4-4936-B9B2-1BBC0117414D}" srcOrd="0" destOrd="0" parTransId="{9249B987-20CE-4F61-9C27-A5E0AA524162}" sibTransId="{D548A4AB-4DB2-4DE0-B379-3FD18B256C69}"/>
    <dgm:cxn modelId="{D32B108E-6BC0-4B4B-B5C4-86D5369EF849}" type="presOf" srcId="{563B9B2F-9BE2-4130-83AF-EEC40F8188E2}" destId="{86B3EC2F-4682-4491-86E6-0DAAA3F9CFE1}" srcOrd="0" destOrd="0" presId="urn:microsoft.com/office/officeart/2008/layout/LinedList"/>
    <dgm:cxn modelId="{EE165393-1E77-45F5-9DD2-E032DB07AACE}" type="presOf" srcId="{5D0B0E39-5CF8-439B-B1F4-A5203232AA8E}" destId="{A6DEBB84-19F6-4C9C-8A4A-A29E5DE63F73}" srcOrd="0" destOrd="0" presId="urn:microsoft.com/office/officeart/2008/layout/LinedList"/>
    <dgm:cxn modelId="{D02B75BA-5DE4-44FF-8C46-90A726CB9843}" type="presOf" srcId="{95A027A2-FC46-49A6-A25D-5BE930C91DA0}" destId="{BF98F7B8-97A8-4C93-80D0-E570C0E4B105}" srcOrd="0" destOrd="0" presId="urn:microsoft.com/office/officeart/2008/layout/LinedList"/>
    <dgm:cxn modelId="{9DB190C6-9426-44A0-96AF-ED9B6F1DA750}" type="presOf" srcId="{FE37C7C5-0452-4F68-B5A6-47AEC5064923}" destId="{5E0A52A4-766C-4A4E-813C-E99B6E3C3145}" srcOrd="0" destOrd="0" presId="urn:microsoft.com/office/officeart/2008/layout/LinedList"/>
    <dgm:cxn modelId="{AA5A57C7-A051-4856-8DE3-771B438CCA54}" type="presOf" srcId="{E60ECE25-ECA4-4936-B9B2-1BBC0117414D}" destId="{B2FCA4D6-AB2F-4D39-891B-AA4BBC2A167F}" srcOrd="0" destOrd="0" presId="urn:microsoft.com/office/officeart/2008/layout/LinedList"/>
    <dgm:cxn modelId="{2B468ED8-DFCD-4B20-8E22-C6DB13888BA8}" srcId="{5D0B0E39-5CF8-439B-B1F4-A5203232AA8E}" destId="{9CE364ED-D740-4B95-9106-6D427FDDA8AA}" srcOrd="6" destOrd="0" parTransId="{46533688-F4D0-4650-B50D-114759ABFBA4}" sibTransId="{EF4DFA80-736F-4994-94F8-1F149DA6A691}"/>
    <dgm:cxn modelId="{A2F0C7E1-14EB-4A8B-BAA1-25F58C174296}" srcId="{5D0B0E39-5CF8-439B-B1F4-A5203232AA8E}" destId="{95A027A2-FC46-49A6-A25D-5BE930C91DA0}" srcOrd="5" destOrd="0" parTransId="{4EC70137-7F86-4DF7-9E94-15106D6A4D94}" sibTransId="{B46A15B0-5C71-49F8-9120-588FCB84E9B6}"/>
    <dgm:cxn modelId="{E22426F8-05FD-48B4-A245-92D5FAF12E40}" type="presOf" srcId="{0CB54FCA-F0A7-48DD-8E27-A3D46F2FCDE5}" destId="{D43F9AAF-76A1-4821-8F2F-BE743AB4148A}" srcOrd="0" destOrd="0" presId="urn:microsoft.com/office/officeart/2008/layout/LinedList"/>
    <dgm:cxn modelId="{663A6A70-B40C-4EBD-BBD7-B008141C9B5D}" type="presParOf" srcId="{A6DEBB84-19F6-4C9C-8A4A-A29E5DE63F73}" destId="{ED44A7F3-BA47-448F-9E47-71455E33EDC7}" srcOrd="0" destOrd="0" presId="urn:microsoft.com/office/officeart/2008/layout/LinedList"/>
    <dgm:cxn modelId="{F6B4F1D6-39FE-4DB8-9BE5-E5977F8F40F1}" type="presParOf" srcId="{A6DEBB84-19F6-4C9C-8A4A-A29E5DE63F73}" destId="{09FDFA5F-144E-433C-A8F3-AA92CAB3230B}" srcOrd="1" destOrd="0" presId="urn:microsoft.com/office/officeart/2008/layout/LinedList"/>
    <dgm:cxn modelId="{E1CD058E-38F5-430D-8F20-DAD831EB7F7F}" type="presParOf" srcId="{09FDFA5F-144E-433C-A8F3-AA92CAB3230B}" destId="{B2FCA4D6-AB2F-4D39-891B-AA4BBC2A167F}" srcOrd="0" destOrd="0" presId="urn:microsoft.com/office/officeart/2008/layout/LinedList"/>
    <dgm:cxn modelId="{D822FF3A-F0F5-4D5D-8580-3481AAE7C010}" type="presParOf" srcId="{09FDFA5F-144E-433C-A8F3-AA92CAB3230B}" destId="{17DA037A-CC21-4E84-A4E5-536A83A295C2}" srcOrd="1" destOrd="0" presId="urn:microsoft.com/office/officeart/2008/layout/LinedList"/>
    <dgm:cxn modelId="{9F0D6769-42CA-41CE-9A8A-1956783952E0}" type="presParOf" srcId="{A6DEBB84-19F6-4C9C-8A4A-A29E5DE63F73}" destId="{72310E51-7FB6-4DD8-9D92-16BAF565174D}" srcOrd="2" destOrd="0" presId="urn:microsoft.com/office/officeart/2008/layout/LinedList"/>
    <dgm:cxn modelId="{68D20970-7B5E-461F-A989-AA8C432BBB70}" type="presParOf" srcId="{A6DEBB84-19F6-4C9C-8A4A-A29E5DE63F73}" destId="{A3936417-DC2D-4666-AB4F-4C7CCF86D2C9}" srcOrd="3" destOrd="0" presId="urn:microsoft.com/office/officeart/2008/layout/LinedList"/>
    <dgm:cxn modelId="{8D1E69B7-89E7-4E77-8490-6BC5448A35FD}" type="presParOf" srcId="{A3936417-DC2D-4666-AB4F-4C7CCF86D2C9}" destId="{D43F9AAF-76A1-4821-8F2F-BE743AB4148A}" srcOrd="0" destOrd="0" presId="urn:microsoft.com/office/officeart/2008/layout/LinedList"/>
    <dgm:cxn modelId="{45F76487-1EE8-4564-A3B4-2DD994EBD9C3}" type="presParOf" srcId="{A3936417-DC2D-4666-AB4F-4C7CCF86D2C9}" destId="{F955005C-30E2-4987-8E5A-1216DCD13C4A}" srcOrd="1" destOrd="0" presId="urn:microsoft.com/office/officeart/2008/layout/LinedList"/>
    <dgm:cxn modelId="{CECB400B-B832-477B-B9C1-662EEFD03EED}" type="presParOf" srcId="{A6DEBB84-19F6-4C9C-8A4A-A29E5DE63F73}" destId="{C5BDA633-3B63-424C-9F9A-0793EBE57A1F}" srcOrd="4" destOrd="0" presId="urn:microsoft.com/office/officeart/2008/layout/LinedList"/>
    <dgm:cxn modelId="{C9AEDD83-855B-46CC-99E1-B48AAC28BDB1}" type="presParOf" srcId="{A6DEBB84-19F6-4C9C-8A4A-A29E5DE63F73}" destId="{3918E6E2-73B3-4FDB-9125-26342A752542}" srcOrd="5" destOrd="0" presId="urn:microsoft.com/office/officeart/2008/layout/LinedList"/>
    <dgm:cxn modelId="{89B8C864-6C26-44EA-A063-D448180C313A}" type="presParOf" srcId="{3918E6E2-73B3-4FDB-9125-26342A752542}" destId="{7999EA42-9907-43F2-8948-427766C9F75C}" srcOrd="0" destOrd="0" presId="urn:microsoft.com/office/officeart/2008/layout/LinedList"/>
    <dgm:cxn modelId="{508BAF1B-E117-4A76-8132-C18F1652E157}" type="presParOf" srcId="{3918E6E2-73B3-4FDB-9125-26342A752542}" destId="{4E41E3B0-1385-4041-8C9F-06FA580478CB}" srcOrd="1" destOrd="0" presId="urn:microsoft.com/office/officeart/2008/layout/LinedList"/>
    <dgm:cxn modelId="{6B627066-0EF2-4D56-B3A6-D4457270F250}" type="presParOf" srcId="{A6DEBB84-19F6-4C9C-8A4A-A29E5DE63F73}" destId="{B8B751D7-F5FE-467C-96AD-B63C8DCEC517}" srcOrd="6" destOrd="0" presId="urn:microsoft.com/office/officeart/2008/layout/LinedList"/>
    <dgm:cxn modelId="{FD84D0D0-BD29-4BC7-8C54-2D2B603DCABD}" type="presParOf" srcId="{A6DEBB84-19F6-4C9C-8A4A-A29E5DE63F73}" destId="{3E70EA83-85BD-477B-B17E-1905707B6415}" srcOrd="7" destOrd="0" presId="urn:microsoft.com/office/officeart/2008/layout/LinedList"/>
    <dgm:cxn modelId="{AF009BAB-BCFB-4420-9D5B-E1C192DB57F9}" type="presParOf" srcId="{3E70EA83-85BD-477B-B17E-1905707B6415}" destId="{5E0A52A4-766C-4A4E-813C-E99B6E3C3145}" srcOrd="0" destOrd="0" presId="urn:microsoft.com/office/officeart/2008/layout/LinedList"/>
    <dgm:cxn modelId="{61D335C3-9CDB-4266-B4A6-30E501F97193}" type="presParOf" srcId="{3E70EA83-85BD-477B-B17E-1905707B6415}" destId="{597985C1-C2C5-49EA-B155-CD5155779FC9}" srcOrd="1" destOrd="0" presId="urn:microsoft.com/office/officeart/2008/layout/LinedList"/>
    <dgm:cxn modelId="{BA1C8277-F8D2-4629-AB68-1C938EB4368D}" type="presParOf" srcId="{A6DEBB84-19F6-4C9C-8A4A-A29E5DE63F73}" destId="{86D3B589-D2C9-4B8D-A1AE-8F41CF2D4A16}" srcOrd="8" destOrd="0" presId="urn:microsoft.com/office/officeart/2008/layout/LinedList"/>
    <dgm:cxn modelId="{CAEE1F29-B6B1-4AD5-BA8A-3432CF007C51}" type="presParOf" srcId="{A6DEBB84-19F6-4C9C-8A4A-A29E5DE63F73}" destId="{A9FA75FD-1E87-4718-9402-9AE3F4F6ECE9}" srcOrd="9" destOrd="0" presId="urn:microsoft.com/office/officeart/2008/layout/LinedList"/>
    <dgm:cxn modelId="{E287C953-E05E-4ECB-B541-3F1A48BF815E}" type="presParOf" srcId="{A9FA75FD-1E87-4718-9402-9AE3F4F6ECE9}" destId="{86B3EC2F-4682-4491-86E6-0DAAA3F9CFE1}" srcOrd="0" destOrd="0" presId="urn:microsoft.com/office/officeart/2008/layout/LinedList"/>
    <dgm:cxn modelId="{4957B63B-92BA-4B54-A455-424B7FB77E6D}" type="presParOf" srcId="{A9FA75FD-1E87-4718-9402-9AE3F4F6ECE9}" destId="{982303A9-B826-430E-AC9A-59A9C874EEA8}" srcOrd="1" destOrd="0" presId="urn:microsoft.com/office/officeart/2008/layout/LinedList"/>
    <dgm:cxn modelId="{BD608839-974E-4652-A350-5461B9E10B22}" type="presParOf" srcId="{A6DEBB84-19F6-4C9C-8A4A-A29E5DE63F73}" destId="{58703844-CF20-415B-A4EF-11AEFEFFEAE8}" srcOrd="10" destOrd="0" presId="urn:microsoft.com/office/officeart/2008/layout/LinedList"/>
    <dgm:cxn modelId="{71032F56-E90B-467C-9B58-6B843B09CC51}" type="presParOf" srcId="{A6DEBB84-19F6-4C9C-8A4A-A29E5DE63F73}" destId="{3A29EF1D-5B26-4019-883A-EEFD900700FC}" srcOrd="11" destOrd="0" presId="urn:microsoft.com/office/officeart/2008/layout/LinedList"/>
    <dgm:cxn modelId="{EF467B43-9100-4FF3-8455-50C3BF62202C}" type="presParOf" srcId="{3A29EF1D-5B26-4019-883A-EEFD900700FC}" destId="{BF98F7B8-97A8-4C93-80D0-E570C0E4B105}" srcOrd="0" destOrd="0" presId="urn:microsoft.com/office/officeart/2008/layout/LinedList"/>
    <dgm:cxn modelId="{288C5C70-D6DC-46EB-B94E-5E31D4F4B70B}" type="presParOf" srcId="{3A29EF1D-5B26-4019-883A-EEFD900700FC}" destId="{C0FA204A-EE80-4938-9D22-252A7EA1954B}" srcOrd="1" destOrd="0" presId="urn:microsoft.com/office/officeart/2008/layout/LinedList"/>
    <dgm:cxn modelId="{E2248C2F-60B4-4D3A-BB16-D01B021A8FD9}" type="presParOf" srcId="{A6DEBB84-19F6-4C9C-8A4A-A29E5DE63F73}" destId="{C368B092-2EE3-475D-8FA2-976150914F6C}" srcOrd="12" destOrd="0" presId="urn:microsoft.com/office/officeart/2008/layout/LinedList"/>
    <dgm:cxn modelId="{1A3EED39-CDD9-49E6-8AF5-FB66643FA2A2}" type="presParOf" srcId="{A6DEBB84-19F6-4C9C-8A4A-A29E5DE63F73}" destId="{5720C43C-968A-4651-B26D-DBE8E73E9620}" srcOrd="13" destOrd="0" presId="urn:microsoft.com/office/officeart/2008/layout/LinedList"/>
    <dgm:cxn modelId="{5F2C8361-9FF4-4299-B3E6-11ABD32289CE}" type="presParOf" srcId="{5720C43C-968A-4651-B26D-DBE8E73E9620}" destId="{AE7AA901-1C06-4CD5-90AA-52E1384FD525}" srcOrd="0" destOrd="0" presId="urn:microsoft.com/office/officeart/2008/layout/LinedList"/>
    <dgm:cxn modelId="{59DA2D29-F99E-4150-AA6B-D2A8DD10E7F4}" type="presParOf" srcId="{5720C43C-968A-4651-B26D-DBE8E73E9620}" destId="{72D6CEAC-77D9-4B4D-B9B3-AC6838B6B6F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CA2889-FB70-420B-809A-2255F4CD1D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6A2A147-A803-459A-9EA8-15ECD4541F5E}">
      <dgm:prSet/>
      <dgm:spPr/>
      <dgm:t>
        <a:bodyPr/>
        <a:lstStyle/>
        <a:p>
          <a:r>
            <a:rPr lang="en-US"/>
            <a:t>Profile management </a:t>
          </a:r>
        </a:p>
      </dgm:t>
    </dgm:pt>
    <dgm:pt modelId="{BE0EDE63-1ED0-4A34-B58F-5409F99320CC}" type="parTrans" cxnId="{285F6F96-AFEF-4960-9756-B181F64B9740}">
      <dgm:prSet/>
      <dgm:spPr/>
      <dgm:t>
        <a:bodyPr/>
        <a:lstStyle/>
        <a:p>
          <a:endParaRPr lang="en-US"/>
        </a:p>
      </dgm:t>
    </dgm:pt>
    <dgm:pt modelId="{FB363E0B-869C-46B6-B59A-7163FB8EE3C9}" type="sibTrans" cxnId="{285F6F96-AFEF-4960-9756-B181F64B9740}">
      <dgm:prSet/>
      <dgm:spPr/>
      <dgm:t>
        <a:bodyPr/>
        <a:lstStyle/>
        <a:p>
          <a:endParaRPr lang="en-US"/>
        </a:p>
      </dgm:t>
    </dgm:pt>
    <dgm:pt modelId="{0EA847A9-7FC4-47D6-8351-DB7B316B58FF}">
      <dgm:prSet/>
      <dgm:spPr/>
      <dgm:t>
        <a:bodyPr/>
        <a:lstStyle/>
        <a:p>
          <a:r>
            <a:rPr lang="en-US"/>
            <a:t>Sizing and scaling </a:t>
          </a:r>
        </a:p>
      </dgm:t>
    </dgm:pt>
    <dgm:pt modelId="{605E5A55-D104-424B-A88E-7CE77753BFA5}" type="parTrans" cxnId="{4A9975EB-1B07-4723-93F0-B436C0BF62D4}">
      <dgm:prSet/>
      <dgm:spPr/>
      <dgm:t>
        <a:bodyPr/>
        <a:lstStyle/>
        <a:p>
          <a:endParaRPr lang="en-US"/>
        </a:p>
      </dgm:t>
    </dgm:pt>
    <dgm:pt modelId="{4E13A71B-B481-4BF8-B30F-D42FEA60F82A}" type="sibTrans" cxnId="{4A9975EB-1B07-4723-93F0-B436C0BF62D4}">
      <dgm:prSet/>
      <dgm:spPr/>
      <dgm:t>
        <a:bodyPr/>
        <a:lstStyle/>
        <a:p>
          <a:endParaRPr lang="en-US"/>
        </a:p>
      </dgm:t>
    </dgm:pt>
    <dgm:pt modelId="{F1FAB091-4E54-49B3-9CED-FBC3F6C13139}">
      <dgm:prSet/>
      <dgm:spPr/>
      <dgm:t>
        <a:bodyPr/>
        <a:lstStyle/>
        <a:p>
          <a:r>
            <a:rPr lang="en-US"/>
            <a:t>Networking policies </a:t>
          </a:r>
        </a:p>
      </dgm:t>
    </dgm:pt>
    <dgm:pt modelId="{60F37F0C-0DA6-4833-9688-441A64C1ED55}" type="parTrans" cxnId="{891D430E-2F76-4C9E-AC73-704A4D3C6E11}">
      <dgm:prSet/>
      <dgm:spPr/>
      <dgm:t>
        <a:bodyPr/>
        <a:lstStyle/>
        <a:p>
          <a:endParaRPr lang="en-US"/>
        </a:p>
      </dgm:t>
    </dgm:pt>
    <dgm:pt modelId="{74278193-0E10-4D9E-850C-EA399D4C2FBA}" type="sibTrans" cxnId="{891D430E-2F76-4C9E-AC73-704A4D3C6E11}">
      <dgm:prSet/>
      <dgm:spPr/>
      <dgm:t>
        <a:bodyPr/>
        <a:lstStyle/>
        <a:p>
          <a:endParaRPr lang="en-US"/>
        </a:p>
      </dgm:t>
    </dgm:pt>
    <dgm:pt modelId="{C883F543-2C11-4749-9536-34AC5CCDB445}">
      <dgm:prSet/>
      <dgm:spPr/>
      <dgm:t>
        <a:bodyPr/>
        <a:lstStyle/>
        <a:p>
          <a:r>
            <a:rPr lang="en-US"/>
            <a:t>User management and identity </a:t>
          </a:r>
        </a:p>
      </dgm:t>
    </dgm:pt>
    <dgm:pt modelId="{61B88946-94AC-44B9-889E-A1BD3114A545}" type="parTrans" cxnId="{4D01D2CC-2401-426E-8E25-B4E38B9E395A}">
      <dgm:prSet/>
      <dgm:spPr/>
      <dgm:t>
        <a:bodyPr/>
        <a:lstStyle/>
        <a:p>
          <a:endParaRPr lang="en-US"/>
        </a:p>
      </dgm:t>
    </dgm:pt>
    <dgm:pt modelId="{79F76574-AF6B-4D57-A2C6-CB0C4C5B8133}" type="sibTrans" cxnId="{4D01D2CC-2401-426E-8E25-B4E38B9E395A}">
      <dgm:prSet/>
      <dgm:spPr/>
      <dgm:t>
        <a:bodyPr/>
        <a:lstStyle/>
        <a:p>
          <a:endParaRPr lang="en-US"/>
        </a:p>
      </dgm:t>
    </dgm:pt>
    <dgm:pt modelId="{E9C8F4EE-0582-46C8-AF8E-C42918A4B415}" type="pres">
      <dgm:prSet presAssocID="{EFCA2889-FB70-420B-809A-2255F4CD1D9E}" presName="linear" presStyleCnt="0">
        <dgm:presLayoutVars>
          <dgm:animLvl val="lvl"/>
          <dgm:resizeHandles val="exact"/>
        </dgm:presLayoutVars>
      </dgm:prSet>
      <dgm:spPr/>
    </dgm:pt>
    <dgm:pt modelId="{FB95AB84-971D-4A25-9D4A-1855648A6CB0}" type="pres">
      <dgm:prSet presAssocID="{06A2A147-A803-459A-9EA8-15ECD4541F5E}" presName="parentText" presStyleLbl="node1" presStyleIdx="0" presStyleCnt="4">
        <dgm:presLayoutVars>
          <dgm:chMax val="0"/>
          <dgm:bulletEnabled val="1"/>
        </dgm:presLayoutVars>
      </dgm:prSet>
      <dgm:spPr/>
    </dgm:pt>
    <dgm:pt modelId="{231C9C30-F540-4615-96E7-89CFCB359337}" type="pres">
      <dgm:prSet presAssocID="{FB363E0B-869C-46B6-B59A-7163FB8EE3C9}" presName="spacer" presStyleCnt="0"/>
      <dgm:spPr/>
    </dgm:pt>
    <dgm:pt modelId="{CBBB1E9A-C230-4912-9064-3B379BF6542B}" type="pres">
      <dgm:prSet presAssocID="{0EA847A9-7FC4-47D6-8351-DB7B316B58FF}" presName="parentText" presStyleLbl="node1" presStyleIdx="1" presStyleCnt="4">
        <dgm:presLayoutVars>
          <dgm:chMax val="0"/>
          <dgm:bulletEnabled val="1"/>
        </dgm:presLayoutVars>
      </dgm:prSet>
      <dgm:spPr/>
    </dgm:pt>
    <dgm:pt modelId="{DD4CE5E4-C171-4F1C-A6B3-CCC17ABC4307}" type="pres">
      <dgm:prSet presAssocID="{4E13A71B-B481-4BF8-B30F-D42FEA60F82A}" presName="spacer" presStyleCnt="0"/>
      <dgm:spPr/>
    </dgm:pt>
    <dgm:pt modelId="{C526D575-E653-4CB8-AC6D-5AE9A223E1AC}" type="pres">
      <dgm:prSet presAssocID="{F1FAB091-4E54-49B3-9CED-FBC3F6C13139}" presName="parentText" presStyleLbl="node1" presStyleIdx="2" presStyleCnt="4">
        <dgm:presLayoutVars>
          <dgm:chMax val="0"/>
          <dgm:bulletEnabled val="1"/>
        </dgm:presLayoutVars>
      </dgm:prSet>
      <dgm:spPr/>
    </dgm:pt>
    <dgm:pt modelId="{DDEB5C63-7515-47F7-A87D-7F9B9599BFBD}" type="pres">
      <dgm:prSet presAssocID="{74278193-0E10-4D9E-850C-EA399D4C2FBA}" presName="spacer" presStyleCnt="0"/>
      <dgm:spPr/>
    </dgm:pt>
    <dgm:pt modelId="{13521326-EBDC-492B-B8F6-9D9A37BF36EC}" type="pres">
      <dgm:prSet presAssocID="{C883F543-2C11-4749-9536-34AC5CCDB445}" presName="parentText" presStyleLbl="node1" presStyleIdx="3" presStyleCnt="4">
        <dgm:presLayoutVars>
          <dgm:chMax val="0"/>
          <dgm:bulletEnabled val="1"/>
        </dgm:presLayoutVars>
      </dgm:prSet>
      <dgm:spPr/>
    </dgm:pt>
  </dgm:ptLst>
  <dgm:cxnLst>
    <dgm:cxn modelId="{DCA9FA01-9037-4379-B8EB-A5FBD85BCCFA}" type="presOf" srcId="{F1FAB091-4E54-49B3-9CED-FBC3F6C13139}" destId="{C526D575-E653-4CB8-AC6D-5AE9A223E1AC}" srcOrd="0" destOrd="0" presId="urn:microsoft.com/office/officeart/2005/8/layout/vList2"/>
    <dgm:cxn modelId="{891D430E-2F76-4C9E-AC73-704A4D3C6E11}" srcId="{EFCA2889-FB70-420B-809A-2255F4CD1D9E}" destId="{F1FAB091-4E54-49B3-9CED-FBC3F6C13139}" srcOrd="2" destOrd="0" parTransId="{60F37F0C-0DA6-4833-9688-441A64C1ED55}" sibTransId="{74278193-0E10-4D9E-850C-EA399D4C2FBA}"/>
    <dgm:cxn modelId="{8D21EB40-C3B0-45F5-8807-6D7E8C6F29A3}" type="presOf" srcId="{C883F543-2C11-4749-9536-34AC5CCDB445}" destId="{13521326-EBDC-492B-B8F6-9D9A37BF36EC}" srcOrd="0" destOrd="0" presId="urn:microsoft.com/office/officeart/2005/8/layout/vList2"/>
    <dgm:cxn modelId="{BEBE8246-70B0-4434-A963-5C1D48032DE1}" type="presOf" srcId="{EFCA2889-FB70-420B-809A-2255F4CD1D9E}" destId="{E9C8F4EE-0582-46C8-AF8E-C42918A4B415}" srcOrd="0" destOrd="0" presId="urn:microsoft.com/office/officeart/2005/8/layout/vList2"/>
    <dgm:cxn modelId="{285F6F96-AFEF-4960-9756-B181F64B9740}" srcId="{EFCA2889-FB70-420B-809A-2255F4CD1D9E}" destId="{06A2A147-A803-459A-9EA8-15ECD4541F5E}" srcOrd="0" destOrd="0" parTransId="{BE0EDE63-1ED0-4A34-B58F-5409F99320CC}" sibTransId="{FB363E0B-869C-46B6-B59A-7163FB8EE3C9}"/>
    <dgm:cxn modelId="{2D102A9B-99BE-4E0F-8195-F47D7F6925C3}" type="presOf" srcId="{06A2A147-A803-459A-9EA8-15ECD4541F5E}" destId="{FB95AB84-971D-4A25-9D4A-1855648A6CB0}" srcOrd="0" destOrd="0" presId="urn:microsoft.com/office/officeart/2005/8/layout/vList2"/>
    <dgm:cxn modelId="{4D01D2CC-2401-426E-8E25-B4E38B9E395A}" srcId="{EFCA2889-FB70-420B-809A-2255F4CD1D9E}" destId="{C883F543-2C11-4749-9536-34AC5CCDB445}" srcOrd="3" destOrd="0" parTransId="{61B88946-94AC-44B9-889E-A1BD3114A545}" sibTransId="{79F76574-AF6B-4D57-A2C6-CB0C4C5B8133}"/>
    <dgm:cxn modelId="{68E65CD2-E8BC-4181-8C30-A79BE7C3F107}" type="presOf" srcId="{0EA847A9-7FC4-47D6-8351-DB7B316B58FF}" destId="{CBBB1E9A-C230-4912-9064-3B379BF6542B}" srcOrd="0" destOrd="0" presId="urn:microsoft.com/office/officeart/2005/8/layout/vList2"/>
    <dgm:cxn modelId="{4A9975EB-1B07-4723-93F0-B436C0BF62D4}" srcId="{EFCA2889-FB70-420B-809A-2255F4CD1D9E}" destId="{0EA847A9-7FC4-47D6-8351-DB7B316B58FF}" srcOrd="1" destOrd="0" parTransId="{605E5A55-D104-424B-A88E-7CE77753BFA5}" sibTransId="{4E13A71B-B481-4BF8-B30F-D42FEA60F82A}"/>
    <dgm:cxn modelId="{36EF0B48-2834-42D5-B1A4-1A7922C0EA51}" type="presParOf" srcId="{E9C8F4EE-0582-46C8-AF8E-C42918A4B415}" destId="{FB95AB84-971D-4A25-9D4A-1855648A6CB0}" srcOrd="0" destOrd="0" presId="urn:microsoft.com/office/officeart/2005/8/layout/vList2"/>
    <dgm:cxn modelId="{471E1235-4EBD-47BC-8E8B-136A1DA53CA0}" type="presParOf" srcId="{E9C8F4EE-0582-46C8-AF8E-C42918A4B415}" destId="{231C9C30-F540-4615-96E7-89CFCB359337}" srcOrd="1" destOrd="0" presId="urn:microsoft.com/office/officeart/2005/8/layout/vList2"/>
    <dgm:cxn modelId="{708F7074-50EA-4090-8F38-18A0BF909FFD}" type="presParOf" srcId="{E9C8F4EE-0582-46C8-AF8E-C42918A4B415}" destId="{CBBB1E9A-C230-4912-9064-3B379BF6542B}" srcOrd="2" destOrd="0" presId="urn:microsoft.com/office/officeart/2005/8/layout/vList2"/>
    <dgm:cxn modelId="{90C2AD87-EB89-4C31-9476-33BE5F97844F}" type="presParOf" srcId="{E9C8F4EE-0582-46C8-AF8E-C42918A4B415}" destId="{DD4CE5E4-C171-4F1C-A6B3-CCC17ABC4307}" srcOrd="3" destOrd="0" presId="urn:microsoft.com/office/officeart/2005/8/layout/vList2"/>
    <dgm:cxn modelId="{FD5D2D37-6793-4176-8C55-8D1A63AEA5A0}" type="presParOf" srcId="{E9C8F4EE-0582-46C8-AF8E-C42918A4B415}" destId="{C526D575-E653-4CB8-AC6D-5AE9A223E1AC}" srcOrd="4" destOrd="0" presId="urn:microsoft.com/office/officeart/2005/8/layout/vList2"/>
    <dgm:cxn modelId="{6DC8295C-88A5-4CEB-99FD-5AF975C08041}" type="presParOf" srcId="{E9C8F4EE-0582-46C8-AF8E-C42918A4B415}" destId="{DDEB5C63-7515-47F7-A87D-7F9B9599BFBD}" srcOrd="5" destOrd="0" presId="urn:microsoft.com/office/officeart/2005/8/layout/vList2"/>
    <dgm:cxn modelId="{25477361-3867-4388-9E5C-93F5EF13845E}" type="presParOf" srcId="{E9C8F4EE-0582-46C8-AF8E-C42918A4B415}" destId="{13521326-EBDC-492B-B8F6-9D9A37BF36E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41B8CA-8E19-40A2-84B2-C10682C2E21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184D6D8-6B13-46BB-8445-EAD80C251F73}">
      <dgm:prSet/>
      <dgm:spPr/>
      <dgm:t>
        <a:bodyPr/>
        <a:lstStyle/>
        <a:p>
          <a:r>
            <a:rPr lang="en-US" dirty="0"/>
            <a:t>Custom hybrid environments:</a:t>
          </a:r>
        </a:p>
      </dgm:t>
    </dgm:pt>
    <dgm:pt modelId="{126C7570-8F90-4CBB-AA4A-59AF7658E2ED}" type="parTrans" cxnId="{A2663AE2-BA0C-4A88-822F-F2505437B908}">
      <dgm:prSet/>
      <dgm:spPr/>
      <dgm:t>
        <a:bodyPr/>
        <a:lstStyle/>
        <a:p>
          <a:endParaRPr lang="en-US"/>
        </a:p>
      </dgm:t>
    </dgm:pt>
    <dgm:pt modelId="{0D2EE65B-4942-4118-A858-9D9E6C0E6989}" type="sibTrans" cxnId="{A2663AE2-BA0C-4A88-822F-F2505437B908}">
      <dgm:prSet/>
      <dgm:spPr/>
      <dgm:t>
        <a:bodyPr/>
        <a:lstStyle/>
        <a:p>
          <a:endParaRPr lang="en-US"/>
        </a:p>
      </dgm:t>
    </dgm:pt>
    <dgm:pt modelId="{4C9E6943-B0D9-40C1-87F7-D15B4F9B2DA9}">
      <dgm:prSet/>
      <dgm:spPr/>
      <dgm:t>
        <a:bodyPr/>
        <a:lstStyle/>
        <a:p>
          <a:r>
            <a:rPr lang="en-US"/>
            <a:t>An Azure Active Directory organization</a:t>
          </a:r>
        </a:p>
      </dgm:t>
    </dgm:pt>
    <dgm:pt modelId="{5278CC88-65D9-4E95-B098-0DC2D236E41A}" type="parTrans" cxnId="{3C0743A8-929A-4FD9-A484-1A07003703DA}">
      <dgm:prSet/>
      <dgm:spPr/>
      <dgm:t>
        <a:bodyPr/>
        <a:lstStyle/>
        <a:p>
          <a:endParaRPr lang="en-US"/>
        </a:p>
      </dgm:t>
    </dgm:pt>
    <dgm:pt modelId="{E2B10F97-2DFD-4EFB-8A7E-EFD54DA6A2D9}" type="sibTrans" cxnId="{3C0743A8-929A-4FD9-A484-1A07003703DA}">
      <dgm:prSet/>
      <dgm:spPr/>
      <dgm:t>
        <a:bodyPr/>
        <a:lstStyle/>
        <a:p>
          <a:endParaRPr lang="en-US"/>
        </a:p>
      </dgm:t>
    </dgm:pt>
    <dgm:pt modelId="{BCE6AFD5-AF10-4C3E-A40D-B0C2A1376A58}">
      <dgm:prSet/>
      <dgm:spPr/>
      <dgm:t>
        <a:bodyPr/>
        <a:lstStyle/>
        <a:p>
          <a:r>
            <a:rPr lang="en-US"/>
            <a:t>A domain controller that's synced with Azure Active Directory. You can configure this with one of the following:</a:t>
          </a:r>
        </a:p>
      </dgm:t>
    </dgm:pt>
    <dgm:pt modelId="{60E839A0-B7CA-4B0D-A238-BBC38ADAD5CE}" type="parTrans" cxnId="{96BB866E-8816-4BD0-8CCE-B00509FF064E}">
      <dgm:prSet/>
      <dgm:spPr/>
      <dgm:t>
        <a:bodyPr/>
        <a:lstStyle/>
        <a:p>
          <a:endParaRPr lang="en-US"/>
        </a:p>
      </dgm:t>
    </dgm:pt>
    <dgm:pt modelId="{5FD14B77-9323-485F-855D-A6CD59E9521F}" type="sibTrans" cxnId="{96BB866E-8816-4BD0-8CCE-B00509FF064E}">
      <dgm:prSet/>
      <dgm:spPr/>
      <dgm:t>
        <a:bodyPr/>
        <a:lstStyle/>
        <a:p>
          <a:endParaRPr lang="en-US"/>
        </a:p>
      </dgm:t>
    </dgm:pt>
    <dgm:pt modelId="{30BF2704-F905-4640-9C34-DBE22D73FD52}">
      <dgm:prSet/>
      <dgm:spPr/>
      <dgm:t>
        <a:bodyPr/>
        <a:lstStyle/>
        <a:p>
          <a:r>
            <a:rPr lang="en-US"/>
            <a:t>Azure AD Connect</a:t>
          </a:r>
        </a:p>
      </dgm:t>
    </dgm:pt>
    <dgm:pt modelId="{45B4EA4E-49AA-4CA6-86C1-6B9F953ADCDD}" type="parTrans" cxnId="{723065DA-26CE-4BDF-A683-D6C5781758C2}">
      <dgm:prSet/>
      <dgm:spPr/>
      <dgm:t>
        <a:bodyPr/>
        <a:lstStyle/>
        <a:p>
          <a:endParaRPr lang="en-US"/>
        </a:p>
      </dgm:t>
    </dgm:pt>
    <dgm:pt modelId="{EF010657-F084-4B86-A831-E2D72475CEE9}" type="sibTrans" cxnId="{723065DA-26CE-4BDF-A683-D6C5781758C2}">
      <dgm:prSet/>
      <dgm:spPr/>
      <dgm:t>
        <a:bodyPr/>
        <a:lstStyle/>
        <a:p>
          <a:endParaRPr lang="en-US"/>
        </a:p>
      </dgm:t>
    </dgm:pt>
    <dgm:pt modelId="{2231CDD4-6DEB-4CE0-8C84-10191DA13EE5}">
      <dgm:prSet/>
      <dgm:spPr/>
      <dgm:t>
        <a:bodyPr/>
        <a:lstStyle/>
        <a:p>
          <a:r>
            <a:rPr lang="en-US"/>
            <a:t>Azure Active Directory Domain Services (Azure AD DS)</a:t>
          </a:r>
        </a:p>
      </dgm:t>
    </dgm:pt>
    <dgm:pt modelId="{19ABACCA-4F3C-4E12-A3F8-A3D8D367B874}" type="parTrans" cxnId="{02D2DCA1-7EC6-45E5-B994-F7F0372EE0E9}">
      <dgm:prSet/>
      <dgm:spPr/>
      <dgm:t>
        <a:bodyPr/>
        <a:lstStyle/>
        <a:p>
          <a:endParaRPr lang="en-US"/>
        </a:p>
      </dgm:t>
    </dgm:pt>
    <dgm:pt modelId="{BF70DF15-9BAD-46B1-816A-0BEA1D53A1C5}" type="sibTrans" cxnId="{02D2DCA1-7EC6-45E5-B994-F7F0372EE0E9}">
      <dgm:prSet/>
      <dgm:spPr/>
      <dgm:t>
        <a:bodyPr/>
        <a:lstStyle/>
        <a:p>
          <a:endParaRPr lang="en-US"/>
        </a:p>
      </dgm:t>
    </dgm:pt>
    <dgm:pt modelId="{9D88D3EA-C0E9-4485-8E66-EB5A74C8CA29}">
      <dgm:prSet/>
      <dgm:spPr/>
      <dgm:t>
        <a:bodyPr/>
        <a:lstStyle/>
        <a:p>
          <a:r>
            <a:rPr lang="en-US"/>
            <a:t>An Azure subscription that contains a virtual network that either contains or is connected to the Windows Server Active Directory or Active Directory Domain Services</a:t>
          </a:r>
        </a:p>
      </dgm:t>
    </dgm:pt>
    <dgm:pt modelId="{A4579D11-92A1-4B69-A865-BC75B53087E9}" type="parTrans" cxnId="{BEE7CB81-5CE5-405B-B3EB-7F27569280F7}">
      <dgm:prSet/>
      <dgm:spPr/>
      <dgm:t>
        <a:bodyPr/>
        <a:lstStyle/>
        <a:p>
          <a:endParaRPr lang="en-US"/>
        </a:p>
      </dgm:t>
    </dgm:pt>
    <dgm:pt modelId="{E168FDBA-3792-48F7-98A9-C08CBF3D2C3B}" type="sibTrans" cxnId="{BEE7CB81-5CE5-405B-B3EB-7F27569280F7}">
      <dgm:prSet/>
      <dgm:spPr/>
      <dgm:t>
        <a:bodyPr/>
        <a:lstStyle/>
        <a:p>
          <a:endParaRPr lang="en-US"/>
        </a:p>
      </dgm:t>
    </dgm:pt>
    <dgm:pt modelId="{DC67FB52-951F-4799-A96E-4926F62D7942}">
      <dgm:prSet/>
      <dgm:spPr/>
      <dgm:t>
        <a:bodyPr/>
        <a:lstStyle/>
        <a:p>
          <a:r>
            <a:rPr lang="en-US" dirty="0"/>
            <a:t>The cloud organizations:</a:t>
          </a:r>
        </a:p>
      </dgm:t>
    </dgm:pt>
    <dgm:pt modelId="{833335E6-22F5-4FB1-9D26-1EF8C4B1C04F}" type="parTrans" cxnId="{761A72C6-5C09-4F98-B1B6-9BA61F97652F}">
      <dgm:prSet/>
      <dgm:spPr/>
      <dgm:t>
        <a:bodyPr/>
        <a:lstStyle/>
        <a:p>
          <a:endParaRPr lang="en-US"/>
        </a:p>
      </dgm:t>
    </dgm:pt>
    <dgm:pt modelId="{5CDB3657-84B7-4810-8BDD-7A9CCDDA8277}" type="sibTrans" cxnId="{761A72C6-5C09-4F98-B1B6-9BA61F97652F}">
      <dgm:prSet/>
      <dgm:spPr/>
      <dgm:t>
        <a:bodyPr/>
        <a:lstStyle/>
        <a:p>
          <a:endParaRPr lang="en-US"/>
        </a:p>
      </dgm:t>
    </dgm:pt>
    <dgm:pt modelId="{985384D3-8E8A-44B5-8A1B-158677FDFF71}">
      <dgm:prSet/>
      <dgm:spPr/>
      <dgm:t>
        <a:bodyPr/>
        <a:lstStyle/>
        <a:p>
          <a:r>
            <a:rPr lang="en-US"/>
            <a:t>An Azure Active Directory organization</a:t>
          </a:r>
        </a:p>
      </dgm:t>
    </dgm:pt>
    <dgm:pt modelId="{E2820F5E-B02C-4D78-94EA-1A8AB37858EA}" type="parTrans" cxnId="{2401CEE8-9C37-4F53-84FE-AF5928F038C8}">
      <dgm:prSet/>
      <dgm:spPr/>
      <dgm:t>
        <a:bodyPr/>
        <a:lstStyle/>
        <a:p>
          <a:endParaRPr lang="en-US"/>
        </a:p>
      </dgm:t>
    </dgm:pt>
    <dgm:pt modelId="{0855AF8B-2265-44FA-BB81-E032C829D1B7}" type="sibTrans" cxnId="{2401CEE8-9C37-4F53-84FE-AF5928F038C8}">
      <dgm:prSet/>
      <dgm:spPr/>
      <dgm:t>
        <a:bodyPr/>
        <a:lstStyle/>
        <a:p>
          <a:endParaRPr lang="en-US"/>
        </a:p>
      </dgm:t>
    </dgm:pt>
    <dgm:pt modelId="{20C6CD9C-023C-4184-9412-2C710A387BAE}">
      <dgm:prSet/>
      <dgm:spPr/>
      <dgm:t>
        <a:bodyPr/>
        <a:lstStyle/>
        <a:p>
          <a:r>
            <a:rPr lang="en-US"/>
            <a:t>Azure AD DS</a:t>
          </a:r>
        </a:p>
      </dgm:t>
    </dgm:pt>
    <dgm:pt modelId="{031D980F-0C80-4CF9-A718-8954BC68BD71}" type="parTrans" cxnId="{51B4EC54-C424-44C7-A96C-0901045F8918}">
      <dgm:prSet/>
      <dgm:spPr/>
      <dgm:t>
        <a:bodyPr/>
        <a:lstStyle/>
        <a:p>
          <a:endParaRPr lang="en-US"/>
        </a:p>
      </dgm:t>
    </dgm:pt>
    <dgm:pt modelId="{5E4DE992-67A8-481B-9639-BAED23F866B1}" type="sibTrans" cxnId="{51B4EC54-C424-44C7-A96C-0901045F8918}">
      <dgm:prSet/>
      <dgm:spPr/>
      <dgm:t>
        <a:bodyPr/>
        <a:lstStyle/>
        <a:p>
          <a:endParaRPr lang="en-US"/>
        </a:p>
      </dgm:t>
    </dgm:pt>
    <dgm:pt modelId="{FFA91767-C863-4CCB-B5EF-6147A80F9676}">
      <dgm:prSet/>
      <dgm:spPr/>
      <dgm:t>
        <a:bodyPr/>
        <a:lstStyle/>
        <a:p>
          <a:r>
            <a:rPr lang="en-US"/>
            <a:t>An Azure subscription that contains a virtual network that either contains or is connected to the Active Directory Domain Services</a:t>
          </a:r>
        </a:p>
      </dgm:t>
    </dgm:pt>
    <dgm:pt modelId="{6A7EAED7-199D-4FE0-AFE8-916BCE874BDE}" type="parTrans" cxnId="{ECC3D14F-4B92-4D6C-818F-AFDDF0A56CD4}">
      <dgm:prSet/>
      <dgm:spPr/>
      <dgm:t>
        <a:bodyPr/>
        <a:lstStyle/>
        <a:p>
          <a:endParaRPr lang="en-US"/>
        </a:p>
      </dgm:t>
    </dgm:pt>
    <dgm:pt modelId="{C5B91F34-B45D-4669-BCA0-B9B6B2558EFB}" type="sibTrans" cxnId="{ECC3D14F-4B92-4D6C-818F-AFDDF0A56CD4}">
      <dgm:prSet/>
      <dgm:spPr/>
      <dgm:t>
        <a:bodyPr/>
        <a:lstStyle/>
        <a:p>
          <a:endParaRPr lang="en-US"/>
        </a:p>
      </dgm:t>
    </dgm:pt>
    <dgm:pt modelId="{727BEB7B-F4F2-4006-8471-D4AEEA96E129}">
      <dgm:prSet/>
      <dgm:spPr/>
      <dgm:t>
        <a:bodyPr/>
        <a:lstStyle/>
        <a:p>
          <a:r>
            <a:rPr lang="en-US" dirty="0"/>
            <a:t>Azure VMs for Azure Virtual Desktop must be:</a:t>
          </a:r>
        </a:p>
      </dgm:t>
    </dgm:pt>
    <dgm:pt modelId="{F021E3AA-4716-4D44-8113-70D0E2E61534}" type="parTrans" cxnId="{0917C0F0-2632-4491-BBB9-9D2B1AF7DDFC}">
      <dgm:prSet/>
      <dgm:spPr/>
      <dgm:t>
        <a:bodyPr/>
        <a:lstStyle/>
        <a:p>
          <a:endParaRPr lang="en-US"/>
        </a:p>
      </dgm:t>
    </dgm:pt>
    <dgm:pt modelId="{3FB52F78-C532-43A5-8C76-A2092526BBA2}" type="sibTrans" cxnId="{0917C0F0-2632-4491-BBB9-9D2B1AF7DDFC}">
      <dgm:prSet/>
      <dgm:spPr/>
      <dgm:t>
        <a:bodyPr/>
        <a:lstStyle/>
        <a:p>
          <a:endParaRPr lang="en-US"/>
        </a:p>
      </dgm:t>
    </dgm:pt>
    <dgm:pt modelId="{11C60706-29CC-4E79-84F2-5BBE9FE3651B}">
      <dgm:prSet/>
      <dgm:spPr/>
      <dgm:t>
        <a:bodyPr/>
        <a:lstStyle/>
        <a:p>
          <a:r>
            <a:rPr lang="en-US"/>
            <a:t>Standard domain-joined, Hybrid AD-joined, or Azure AD-joined.</a:t>
          </a:r>
        </a:p>
      </dgm:t>
    </dgm:pt>
    <dgm:pt modelId="{8CE3630C-E1D6-4CF7-B5B2-C0AAE7B62043}" type="parTrans" cxnId="{705AB385-F7A0-44D6-808C-E3038772E1DC}">
      <dgm:prSet/>
      <dgm:spPr/>
      <dgm:t>
        <a:bodyPr/>
        <a:lstStyle/>
        <a:p>
          <a:endParaRPr lang="en-US"/>
        </a:p>
      </dgm:t>
    </dgm:pt>
    <dgm:pt modelId="{D58D24CE-6B69-422A-833D-43207EDAAF4E}" type="sibTrans" cxnId="{705AB385-F7A0-44D6-808C-E3038772E1DC}">
      <dgm:prSet/>
      <dgm:spPr/>
      <dgm:t>
        <a:bodyPr/>
        <a:lstStyle/>
        <a:p>
          <a:endParaRPr lang="en-US"/>
        </a:p>
      </dgm:t>
    </dgm:pt>
    <dgm:pt modelId="{650EC710-CC91-4871-9ECC-7996AEBE64ED}">
      <dgm:prSet/>
      <dgm:spPr/>
      <dgm:t>
        <a:bodyPr/>
        <a:lstStyle/>
        <a:p>
          <a:r>
            <a:rPr lang="en-US"/>
            <a:t>Running one of the supported OS images.</a:t>
          </a:r>
        </a:p>
      </dgm:t>
    </dgm:pt>
    <dgm:pt modelId="{B3882C88-E120-4E80-83B7-098AF9949AC7}" type="parTrans" cxnId="{05569DB9-F794-48B4-8C2F-A7D242D68C0A}">
      <dgm:prSet/>
      <dgm:spPr/>
      <dgm:t>
        <a:bodyPr/>
        <a:lstStyle/>
        <a:p>
          <a:endParaRPr lang="en-US"/>
        </a:p>
      </dgm:t>
    </dgm:pt>
    <dgm:pt modelId="{4120F24D-C089-49F6-8874-B7A8CE4DFB30}" type="sibTrans" cxnId="{05569DB9-F794-48B4-8C2F-A7D242D68C0A}">
      <dgm:prSet/>
      <dgm:spPr/>
      <dgm:t>
        <a:bodyPr/>
        <a:lstStyle/>
        <a:p>
          <a:endParaRPr lang="en-US"/>
        </a:p>
      </dgm:t>
    </dgm:pt>
    <dgm:pt modelId="{73F0C33C-F50C-424F-86EB-6907F7C2B133}" type="pres">
      <dgm:prSet presAssocID="{AF41B8CA-8E19-40A2-84B2-C10682C2E217}" presName="linear" presStyleCnt="0">
        <dgm:presLayoutVars>
          <dgm:dir/>
          <dgm:animLvl val="lvl"/>
          <dgm:resizeHandles val="exact"/>
        </dgm:presLayoutVars>
      </dgm:prSet>
      <dgm:spPr/>
    </dgm:pt>
    <dgm:pt modelId="{F08E292C-0AF7-49F6-8355-FE7B94AB1C25}" type="pres">
      <dgm:prSet presAssocID="{2184D6D8-6B13-46BB-8445-EAD80C251F73}" presName="parentLin" presStyleCnt="0"/>
      <dgm:spPr/>
    </dgm:pt>
    <dgm:pt modelId="{EF9158AF-79BE-4957-94FC-3B43C20EA8F6}" type="pres">
      <dgm:prSet presAssocID="{2184D6D8-6B13-46BB-8445-EAD80C251F73}" presName="parentLeftMargin" presStyleLbl="node1" presStyleIdx="0" presStyleCnt="3"/>
      <dgm:spPr/>
    </dgm:pt>
    <dgm:pt modelId="{97A08365-FC6C-43FA-A659-E8EF51830D1B}" type="pres">
      <dgm:prSet presAssocID="{2184D6D8-6B13-46BB-8445-EAD80C251F73}" presName="parentText" presStyleLbl="node1" presStyleIdx="0" presStyleCnt="3">
        <dgm:presLayoutVars>
          <dgm:chMax val="0"/>
          <dgm:bulletEnabled val="1"/>
        </dgm:presLayoutVars>
      </dgm:prSet>
      <dgm:spPr/>
    </dgm:pt>
    <dgm:pt modelId="{51CC5471-C727-4B1B-8AA2-883B25FBFF96}" type="pres">
      <dgm:prSet presAssocID="{2184D6D8-6B13-46BB-8445-EAD80C251F73}" presName="negativeSpace" presStyleCnt="0"/>
      <dgm:spPr/>
    </dgm:pt>
    <dgm:pt modelId="{6F09BF0D-8652-49AC-BBC2-AD497CF536A8}" type="pres">
      <dgm:prSet presAssocID="{2184D6D8-6B13-46BB-8445-EAD80C251F73}" presName="childText" presStyleLbl="conFgAcc1" presStyleIdx="0" presStyleCnt="3">
        <dgm:presLayoutVars>
          <dgm:bulletEnabled val="1"/>
        </dgm:presLayoutVars>
      </dgm:prSet>
      <dgm:spPr/>
    </dgm:pt>
    <dgm:pt modelId="{1B768737-7ED4-4543-B7E7-34F98DE8661C}" type="pres">
      <dgm:prSet presAssocID="{0D2EE65B-4942-4118-A858-9D9E6C0E6989}" presName="spaceBetweenRectangles" presStyleCnt="0"/>
      <dgm:spPr/>
    </dgm:pt>
    <dgm:pt modelId="{6F4AB370-4BFE-4B35-BAE9-52D954F79FFF}" type="pres">
      <dgm:prSet presAssocID="{DC67FB52-951F-4799-A96E-4926F62D7942}" presName="parentLin" presStyleCnt="0"/>
      <dgm:spPr/>
    </dgm:pt>
    <dgm:pt modelId="{BC100DB7-B0E3-4988-BEA2-EAF1E226AC85}" type="pres">
      <dgm:prSet presAssocID="{DC67FB52-951F-4799-A96E-4926F62D7942}" presName="parentLeftMargin" presStyleLbl="node1" presStyleIdx="0" presStyleCnt="3"/>
      <dgm:spPr/>
    </dgm:pt>
    <dgm:pt modelId="{CFCA4081-213F-43FB-9991-EBC4F85297EB}" type="pres">
      <dgm:prSet presAssocID="{DC67FB52-951F-4799-A96E-4926F62D7942}" presName="parentText" presStyleLbl="node1" presStyleIdx="1" presStyleCnt="3">
        <dgm:presLayoutVars>
          <dgm:chMax val="0"/>
          <dgm:bulletEnabled val="1"/>
        </dgm:presLayoutVars>
      </dgm:prSet>
      <dgm:spPr/>
    </dgm:pt>
    <dgm:pt modelId="{BBC56156-1E6F-414C-ABB2-BC4E7D7C109B}" type="pres">
      <dgm:prSet presAssocID="{DC67FB52-951F-4799-A96E-4926F62D7942}" presName="negativeSpace" presStyleCnt="0"/>
      <dgm:spPr/>
    </dgm:pt>
    <dgm:pt modelId="{5A4E0092-AD14-47F7-A8AA-3DC68826155C}" type="pres">
      <dgm:prSet presAssocID="{DC67FB52-951F-4799-A96E-4926F62D7942}" presName="childText" presStyleLbl="conFgAcc1" presStyleIdx="1" presStyleCnt="3">
        <dgm:presLayoutVars>
          <dgm:bulletEnabled val="1"/>
        </dgm:presLayoutVars>
      </dgm:prSet>
      <dgm:spPr/>
    </dgm:pt>
    <dgm:pt modelId="{C9BA8197-A562-40E6-8336-B98D26B1C56E}" type="pres">
      <dgm:prSet presAssocID="{5CDB3657-84B7-4810-8BDD-7A9CCDDA8277}" presName="spaceBetweenRectangles" presStyleCnt="0"/>
      <dgm:spPr/>
    </dgm:pt>
    <dgm:pt modelId="{590896B6-FB33-4AE3-9C0D-043F3A8BF1BF}" type="pres">
      <dgm:prSet presAssocID="{727BEB7B-F4F2-4006-8471-D4AEEA96E129}" presName="parentLin" presStyleCnt="0"/>
      <dgm:spPr/>
    </dgm:pt>
    <dgm:pt modelId="{8FCBF8BA-82D7-4394-B5A5-D24A39CC15D5}" type="pres">
      <dgm:prSet presAssocID="{727BEB7B-F4F2-4006-8471-D4AEEA96E129}" presName="parentLeftMargin" presStyleLbl="node1" presStyleIdx="1" presStyleCnt="3"/>
      <dgm:spPr/>
    </dgm:pt>
    <dgm:pt modelId="{3B6CFC80-131C-45AC-9AB0-B6C922B83F2F}" type="pres">
      <dgm:prSet presAssocID="{727BEB7B-F4F2-4006-8471-D4AEEA96E129}" presName="parentText" presStyleLbl="node1" presStyleIdx="2" presStyleCnt="3">
        <dgm:presLayoutVars>
          <dgm:chMax val="0"/>
          <dgm:bulletEnabled val="1"/>
        </dgm:presLayoutVars>
      </dgm:prSet>
      <dgm:spPr/>
    </dgm:pt>
    <dgm:pt modelId="{9DB1ED1A-49F3-4E98-8FCF-76706B01195A}" type="pres">
      <dgm:prSet presAssocID="{727BEB7B-F4F2-4006-8471-D4AEEA96E129}" presName="negativeSpace" presStyleCnt="0"/>
      <dgm:spPr/>
    </dgm:pt>
    <dgm:pt modelId="{D67447E5-6342-43E3-86F7-334CC6DF5DCB}" type="pres">
      <dgm:prSet presAssocID="{727BEB7B-F4F2-4006-8471-D4AEEA96E129}" presName="childText" presStyleLbl="conFgAcc1" presStyleIdx="2" presStyleCnt="3">
        <dgm:presLayoutVars>
          <dgm:bulletEnabled val="1"/>
        </dgm:presLayoutVars>
      </dgm:prSet>
      <dgm:spPr/>
    </dgm:pt>
  </dgm:ptLst>
  <dgm:cxnLst>
    <dgm:cxn modelId="{2EE9E603-066E-4FF8-A98A-3CB71974D6A3}" type="presOf" srcId="{BCE6AFD5-AF10-4C3E-A40D-B0C2A1376A58}" destId="{6F09BF0D-8652-49AC-BBC2-AD497CF536A8}" srcOrd="0" destOrd="1" presId="urn:microsoft.com/office/officeart/2005/8/layout/list1"/>
    <dgm:cxn modelId="{553F8208-725D-4814-A3E5-726D6ABA0431}" type="presOf" srcId="{2231CDD4-6DEB-4CE0-8C84-10191DA13EE5}" destId="{6F09BF0D-8652-49AC-BBC2-AD497CF536A8}" srcOrd="0" destOrd="3" presId="urn:microsoft.com/office/officeart/2005/8/layout/list1"/>
    <dgm:cxn modelId="{F7316C0C-DD30-4DCB-BA1A-9A8A9B072B6E}" type="presOf" srcId="{727BEB7B-F4F2-4006-8471-D4AEEA96E129}" destId="{8FCBF8BA-82D7-4394-B5A5-D24A39CC15D5}" srcOrd="0" destOrd="0" presId="urn:microsoft.com/office/officeart/2005/8/layout/list1"/>
    <dgm:cxn modelId="{80904211-5427-49A0-A0FE-4B68AFE5CA1E}" type="presOf" srcId="{9D88D3EA-C0E9-4485-8E66-EB5A74C8CA29}" destId="{6F09BF0D-8652-49AC-BBC2-AD497CF536A8}" srcOrd="0" destOrd="4" presId="urn:microsoft.com/office/officeart/2005/8/layout/list1"/>
    <dgm:cxn modelId="{E04E8315-77D8-4AAA-9A29-5F3A7440BDF4}" type="presOf" srcId="{650EC710-CC91-4871-9ECC-7996AEBE64ED}" destId="{D67447E5-6342-43E3-86F7-334CC6DF5DCB}" srcOrd="0" destOrd="1" presId="urn:microsoft.com/office/officeart/2005/8/layout/list1"/>
    <dgm:cxn modelId="{5A1C9B32-2D00-4892-ABB7-D0064EA36358}" type="presOf" srcId="{20C6CD9C-023C-4184-9412-2C710A387BAE}" destId="{5A4E0092-AD14-47F7-A8AA-3DC68826155C}" srcOrd="0" destOrd="1" presId="urn:microsoft.com/office/officeart/2005/8/layout/list1"/>
    <dgm:cxn modelId="{FBD6AD5E-0CF9-4891-BBF3-4481BE3866C1}" type="presOf" srcId="{DC67FB52-951F-4799-A96E-4926F62D7942}" destId="{CFCA4081-213F-43FB-9991-EBC4F85297EB}" srcOrd="1" destOrd="0" presId="urn:microsoft.com/office/officeart/2005/8/layout/list1"/>
    <dgm:cxn modelId="{FCC97263-CDB2-44C4-8255-FB85305C838D}" type="presOf" srcId="{11C60706-29CC-4E79-84F2-5BBE9FE3651B}" destId="{D67447E5-6342-43E3-86F7-334CC6DF5DCB}" srcOrd="0" destOrd="0" presId="urn:microsoft.com/office/officeart/2005/8/layout/list1"/>
    <dgm:cxn modelId="{662E766A-47D0-45CE-9CF2-A0DD142598D9}" type="presOf" srcId="{DC67FB52-951F-4799-A96E-4926F62D7942}" destId="{BC100DB7-B0E3-4988-BEA2-EAF1E226AC85}" srcOrd="0" destOrd="0" presId="urn:microsoft.com/office/officeart/2005/8/layout/list1"/>
    <dgm:cxn modelId="{96BB866E-8816-4BD0-8CCE-B00509FF064E}" srcId="{2184D6D8-6B13-46BB-8445-EAD80C251F73}" destId="{BCE6AFD5-AF10-4C3E-A40D-B0C2A1376A58}" srcOrd="1" destOrd="0" parTransId="{60E839A0-B7CA-4B0D-A238-BBC38ADAD5CE}" sibTransId="{5FD14B77-9323-485F-855D-A6CD59E9521F}"/>
    <dgm:cxn modelId="{ECC3D14F-4B92-4D6C-818F-AFDDF0A56CD4}" srcId="{DC67FB52-951F-4799-A96E-4926F62D7942}" destId="{FFA91767-C863-4CCB-B5EF-6147A80F9676}" srcOrd="2" destOrd="0" parTransId="{6A7EAED7-199D-4FE0-AFE8-916BCE874BDE}" sibTransId="{C5B91F34-B45D-4669-BCA0-B9B6B2558EFB}"/>
    <dgm:cxn modelId="{EC2FC650-3D40-4202-B9D4-1D4B1D3D1AB2}" type="presOf" srcId="{30BF2704-F905-4640-9C34-DBE22D73FD52}" destId="{6F09BF0D-8652-49AC-BBC2-AD497CF536A8}" srcOrd="0" destOrd="2" presId="urn:microsoft.com/office/officeart/2005/8/layout/list1"/>
    <dgm:cxn modelId="{76D13E54-520E-48E3-AD44-4D86361BCAFA}" type="presOf" srcId="{2184D6D8-6B13-46BB-8445-EAD80C251F73}" destId="{97A08365-FC6C-43FA-A659-E8EF51830D1B}" srcOrd="1" destOrd="0" presId="urn:microsoft.com/office/officeart/2005/8/layout/list1"/>
    <dgm:cxn modelId="{51B4EC54-C424-44C7-A96C-0901045F8918}" srcId="{DC67FB52-951F-4799-A96E-4926F62D7942}" destId="{20C6CD9C-023C-4184-9412-2C710A387BAE}" srcOrd="1" destOrd="0" parTransId="{031D980F-0C80-4CF9-A718-8954BC68BD71}" sibTransId="{5E4DE992-67A8-481B-9639-BAED23F866B1}"/>
    <dgm:cxn modelId="{BEE7CB81-5CE5-405B-B3EB-7F27569280F7}" srcId="{2184D6D8-6B13-46BB-8445-EAD80C251F73}" destId="{9D88D3EA-C0E9-4485-8E66-EB5A74C8CA29}" srcOrd="2" destOrd="0" parTransId="{A4579D11-92A1-4B69-A865-BC75B53087E9}" sibTransId="{E168FDBA-3792-48F7-98A9-C08CBF3D2C3B}"/>
    <dgm:cxn modelId="{705AB385-F7A0-44D6-808C-E3038772E1DC}" srcId="{727BEB7B-F4F2-4006-8471-D4AEEA96E129}" destId="{11C60706-29CC-4E79-84F2-5BBE9FE3651B}" srcOrd="0" destOrd="0" parTransId="{8CE3630C-E1D6-4CF7-B5B2-C0AAE7B62043}" sibTransId="{D58D24CE-6B69-422A-833D-43207EDAAF4E}"/>
    <dgm:cxn modelId="{445EBE87-2FDE-400F-B2D1-692FED954399}" type="presOf" srcId="{985384D3-8E8A-44B5-8A1B-158677FDFF71}" destId="{5A4E0092-AD14-47F7-A8AA-3DC68826155C}" srcOrd="0" destOrd="0" presId="urn:microsoft.com/office/officeart/2005/8/layout/list1"/>
    <dgm:cxn modelId="{2972AF9D-BD13-4D9B-BB92-24C30A0C4CB9}" type="presOf" srcId="{FFA91767-C863-4CCB-B5EF-6147A80F9676}" destId="{5A4E0092-AD14-47F7-A8AA-3DC68826155C}" srcOrd="0" destOrd="2" presId="urn:microsoft.com/office/officeart/2005/8/layout/list1"/>
    <dgm:cxn modelId="{FF610AA0-42E5-404A-8BF2-8FA7264A11CD}" type="presOf" srcId="{4C9E6943-B0D9-40C1-87F7-D15B4F9B2DA9}" destId="{6F09BF0D-8652-49AC-BBC2-AD497CF536A8}" srcOrd="0" destOrd="0" presId="urn:microsoft.com/office/officeart/2005/8/layout/list1"/>
    <dgm:cxn modelId="{02D2DCA1-7EC6-45E5-B994-F7F0372EE0E9}" srcId="{BCE6AFD5-AF10-4C3E-A40D-B0C2A1376A58}" destId="{2231CDD4-6DEB-4CE0-8C84-10191DA13EE5}" srcOrd="1" destOrd="0" parTransId="{19ABACCA-4F3C-4E12-A3F8-A3D8D367B874}" sibTransId="{BF70DF15-9BAD-46B1-816A-0BEA1D53A1C5}"/>
    <dgm:cxn modelId="{3C0743A8-929A-4FD9-A484-1A07003703DA}" srcId="{2184D6D8-6B13-46BB-8445-EAD80C251F73}" destId="{4C9E6943-B0D9-40C1-87F7-D15B4F9B2DA9}" srcOrd="0" destOrd="0" parTransId="{5278CC88-65D9-4E95-B098-0DC2D236E41A}" sibTransId="{E2B10F97-2DFD-4EFB-8A7E-EFD54DA6A2D9}"/>
    <dgm:cxn modelId="{05569DB9-F794-48B4-8C2F-A7D242D68C0A}" srcId="{727BEB7B-F4F2-4006-8471-D4AEEA96E129}" destId="{650EC710-CC91-4871-9ECC-7996AEBE64ED}" srcOrd="1" destOrd="0" parTransId="{B3882C88-E120-4E80-83B7-098AF9949AC7}" sibTransId="{4120F24D-C089-49F6-8874-B7A8CE4DFB30}"/>
    <dgm:cxn modelId="{761A72C6-5C09-4F98-B1B6-9BA61F97652F}" srcId="{AF41B8CA-8E19-40A2-84B2-C10682C2E217}" destId="{DC67FB52-951F-4799-A96E-4926F62D7942}" srcOrd="1" destOrd="0" parTransId="{833335E6-22F5-4FB1-9D26-1EF8C4B1C04F}" sibTransId="{5CDB3657-84B7-4810-8BDD-7A9CCDDA8277}"/>
    <dgm:cxn modelId="{599DC7D9-E00C-46F4-B4AA-4F9F27FC470E}" type="presOf" srcId="{2184D6D8-6B13-46BB-8445-EAD80C251F73}" destId="{EF9158AF-79BE-4957-94FC-3B43C20EA8F6}" srcOrd="0" destOrd="0" presId="urn:microsoft.com/office/officeart/2005/8/layout/list1"/>
    <dgm:cxn modelId="{723065DA-26CE-4BDF-A683-D6C5781758C2}" srcId="{BCE6AFD5-AF10-4C3E-A40D-B0C2A1376A58}" destId="{30BF2704-F905-4640-9C34-DBE22D73FD52}" srcOrd="0" destOrd="0" parTransId="{45B4EA4E-49AA-4CA6-86C1-6B9F953ADCDD}" sibTransId="{EF010657-F084-4B86-A831-E2D72475CEE9}"/>
    <dgm:cxn modelId="{A2663AE2-BA0C-4A88-822F-F2505437B908}" srcId="{AF41B8CA-8E19-40A2-84B2-C10682C2E217}" destId="{2184D6D8-6B13-46BB-8445-EAD80C251F73}" srcOrd="0" destOrd="0" parTransId="{126C7570-8F90-4CBB-AA4A-59AF7658E2ED}" sibTransId="{0D2EE65B-4942-4118-A858-9D9E6C0E6989}"/>
    <dgm:cxn modelId="{2401CEE8-9C37-4F53-84FE-AF5928F038C8}" srcId="{DC67FB52-951F-4799-A96E-4926F62D7942}" destId="{985384D3-8E8A-44B5-8A1B-158677FDFF71}" srcOrd="0" destOrd="0" parTransId="{E2820F5E-B02C-4D78-94EA-1A8AB37858EA}" sibTransId="{0855AF8B-2265-44FA-BB81-E032C829D1B7}"/>
    <dgm:cxn modelId="{0917C0F0-2632-4491-BBB9-9D2B1AF7DDFC}" srcId="{AF41B8CA-8E19-40A2-84B2-C10682C2E217}" destId="{727BEB7B-F4F2-4006-8471-D4AEEA96E129}" srcOrd="2" destOrd="0" parTransId="{F021E3AA-4716-4D44-8113-70D0E2E61534}" sibTransId="{3FB52F78-C532-43A5-8C76-A2092526BBA2}"/>
    <dgm:cxn modelId="{7FE4B0F4-1659-48A9-9985-8E433F4A92EE}" type="presOf" srcId="{727BEB7B-F4F2-4006-8471-D4AEEA96E129}" destId="{3B6CFC80-131C-45AC-9AB0-B6C922B83F2F}" srcOrd="1" destOrd="0" presId="urn:microsoft.com/office/officeart/2005/8/layout/list1"/>
    <dgm:cxn modelId="{22D9D3F7-2429-44AE-A2E8-059D8294C380}" type="presOf" srcId="{AF41B8CA-8E19-40A2-84B2-C10682C2E217}" destId="{73F0C33C-F50C-424F-86EB-6907F7C2B133}" srcOrd="0" destOrd="0" presId="urn:microsoft.com/office/officeart/2005/8/layout/list1"/>
    <dgm:cxn modelId="{8A86C404-0CB0-458E-80C3-2BE110939E3B}" type="presParOf" srcId="{73F0C33C-F50C-424F-86EB-6907F7C2B133}" destId="{F08E292C-0AF7-49F6-8355-FE7B94AB1C25}" srcOrd="0" destOrd="0" presId="urn:microsoft.com/office/officeart/2005/8/layout/list1"/>
    <dgm:cxn modelId="{C2A4282C-EB80-4BBA-BCEA-B7BAC3C44BAA}" type="presParOf" srcId="{F08E292C-0AF7-49F6-8355-FE7B94AB1C25}" destId="{EF9158AF-79BE-4957-94FC-3B43C20EA8F6}" srcOrd="0" destOrd="0" presId="urn:microsoft.com/office/officeart/2005/8/layout/list1"/>
    <dgm:cxn modelId="{CDAE58B6-FA65-461F-82D5-83D812077CAA}" type="presParOf" srcId="{F08E292C-0AF7-49F6-8355-FE7B94AB1C25}" destId="{97A08365-FC6C-43FA-A659-E8EF51830D1B}" srcOrd="1" destOrd="0" presId="urn:microsoft.com/office/officeart/2005/8/layout/list1"/>
    <dgm:cxn modelId="{20BE9E65-AEEF-4FAD-811B-4DE00A1AFA3B}" type="presParOf" srcId="{73F0C33C-F50C-424F-86EB-6907F7C2B133}" destId="{51CC5471-C727-4B1B-8AA2-883B25FBFF96}" srcOrd="1" destOrd="0" presId="urn:microsoft.com/office/officeart/2005/8/layout/list1"/>
    <dgm:cxn modelId="{DE7E6C4F-5B51-49A8-B645-595EAEE5745E}" type="presParOf" srcId="{73F0C33C-F50C-424F-86EB-6907F7C2B133}" destId="{6F09BF0D-8652-49AC-BBC2-AD497CF536A8}" srcOrd="2" destOrd="0" presId="urn:microsoft.com/office/officeart/2005/8/layout/list1"/>
    <dgm:cxn modelId="{D12BB348-3B3A-4A6E-AADE-8687086DE747}" type="presParOf" srcId="{73F0C33C-F50C-424F-86EB-6907F7C2B133}" destId="{1B768737-7ED4-4543-B7E7-34F98DE8661C}" srcOrd="3" destOrd="0" presId="urn:microsoft.com/office/officeart/2005/8/layout/list1"/>
    <dgm:cxn modelId="{4ABA7CE5-9D53-47AB-8534-701F6E16B263}" type="presParOf" srcId="{73F0C33C-F50C-424F-86EB-6907F7C2B133}" destId="{6F4AB370-4BFE-4B35-BAE9-52D954F79FFF}" srcOrd="4" destOrd="0" presId="urn:microsoft.com/office/officeart/2005/8/layout/list1"/>
    <dgm:cxn modelId="{EA059F13-FA00-4F48-831C-936D3F5216FC}" type="presParOf" srcId="{6F4AB370-4BFE-4B35-BAE9-52D954F79FFF}" destId="{BC100DB7-B0E3-4988-BEA2-EAF1E226AC85}" srcOrd="0" destOrd="0" presId="urn:microsoft.com/office/officeart/2005/8/layout/list1"/>
    <dgm:cxn modelId="{93C638C0-A420-4FC3-9C0F-2196CAEA72B8}" type="presParOf" srcId="{6F4AB370-4BFE-4B35-BAE9-52D954F79FFF}" destId="{CFCA4081-213F-43FB-9991-EBC4F85297EB}" srcOrd="1" destOrd="0" presId="urn:microsoft.com/office/officeart/2005/8/layout/list1"/>
    <dgm:cxn modelId="{65EA68B6-08EC-4D37-A17C-C1385003AE9C}" type="presParOf" srcId="{73F0C33C-F50C-424F-86EB-6907F7C2B133}" destId="{BBC56156-1E6F-414C-ABB2-BC4E7D7C109B}" srcOrd="5" destOrd="0" presId="urn:microsoft.com/office/officeart/2005/8/layout/list1"/>
    <dgm:cxn modelId="{86E32525-9651-4D1C-B93C-80AFDA9610FA}" type="presParOf" srcId="{73F0C33C-F50C-424F-86EB-6907F7C2B133}" destId="{5A4E0092-AD14-47F7-A8AA-3DC68826155C}" srcOrd="6" destOrd="0" presId="urn:microsoft.com/office/officeart/2005/8/layout/list1"/>
    <dgm:cxn modelId="{7F47DEEF-9CA3-4731-A242-4BADBBFEC71D}" type="presParOf" srcId="{73F0C33C-F50C-424F-86EB-6907F7C2B133}" destId="{C9BA8197-A562-40E6-8336-B98D26B1C56E}" srcOrd="7" destOrd="0" presId="urn:microsoft.com/office/officeart/2005/8/layout/list1"/>
    <dgm:cxn modelId="{AD7C47FC-3EEC-4CAA-9B50-D45A98F8EAB2}" type="presParOf" srcId="{73F0C33C-F50C-424F-86EB-6907F7C2B133}" destId="{590896B6-FB33-4AE3-9C0D-043F3A8BF1BF}" srcOrd="8" destOrd="0" presId="urn:microsoft.com/office/officeart/2005/8/layout/list1"/>
    <dgm:cxn modelId="{C4746F64-2F4F-4E56-87DC-0D8F0FCC24F4}" type="presParOf" srcId="{590896B6-FB33-4AE3-9C0D-043F3A8BF1BF}" destId="{8FCBF8BA-82D7-4394-B5A5-D24A39CC15D5}" srcOrd="0" destOrd="0" presId="urn:microsoft.com/office/officeart/2005/8/layout/list1"/>
    <dgm:cxn modelId="{9F185C7B-0D4D-4B12-A1A8-9F99526DE31E}" type="presParOf" srcId="{590896B6-FB33-4AE3-9C0D-043F3A8BF1BF}" destId="{3B6CFC80-131C-45AC-9AB0-B6C922B83F2F}" srcOrd="1" destOrd="0" presId="urn:microsoft.com/office/officeart/2005/8/layout/list1"/>
    <dgm:cxn modelId="{272BEC77-031F-4B7E-B513-0AB2F70AEDE3}" type="presParOf" srcId="{73F0C33C-F50C-424F-86EB-6907F7C2B133}" destId="{9DB1ED1A-49F3-4E98-8FCF-76706B01195A}" srcOrd="9" destOrd="0" presId="urn:microsoft.com/office/officeart/2005/8/layout/list1"/>
    <dgm:cxn modelId="{0644E61F-8B6D-44BC-85E2-8CD662E992DA}" type="presParOf" srcId="{73F0C33C-F50C-424F-86EB-6907F7C2B133}" destId="{D67447E5-6342-43E3-86F7-334CC6DF5DC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B76F00-2A14-42D7-9DC1-07C7BE78FDA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5C0D221-5B53-4F9A-9393-DE82D51B2A8A}">
      <dgm:prSet/>
      <dgm:spPr/>
      <dgm:t>
        <a:bodyPr/>
        <a:lstStyle/>
        <a:p>
          <a:r>
            <a:rPr lang="en-US"/>
            <a:t>Azure Virtual Desktop isn't suited for offline scenarios. </a:t>
          </a:r>
        </a:p>
      </dgm:t>
    </dgm:pt>
    <dgm:pt modelId="{C455428F-6544-4B29-9C03-50CE960D9EED}" type="parTrans" cxnId="{1A5E8600-AEED-4C39-A69E-46E29F90DCAD}">
      <dgm:prSet/>
      <dgm:spPr/>
      <dgm:t>
        <a:bodyPr/>
        <a:lstStyle/>
        <a:p>
          <a:endParaRPr lang="en-US"/>
        </a:p>
      </dgm:t>
    </dgm:pt>
    <dgm:pt modelId="{059244CD-3276-4E1F-9774-DB2364011737}" type="sibTrans" cxnId="{1A5E8600-AEED-4C39-A69E-46E29F90DCAD}">
      <dgm:prSet/>
      <dgm:spPr/>
      <dgm:t>
        <a:bodyPr/>
        <a:lstStyle/>
        <a:p>
          <a:endParaRPr lang="en-US"/>
        </a:p>
      </dgm:t>
    </dgm:pt>
    <dgm:pt modelId="{52C95757-DFF1-464A-B01D-CD72D1053981}">
      <dgm:prSet/>
      <dgm:spPr/>
      <dgm:t>
        <a:bodyPr/>
        <a:lstStyle/>
        <a:p>
          <a:r>
            <a:rPr lang="en-US"/>
            <a:t>It runs on Azure in the cloud. </a:t>
          </a:r>
        </a:p>
      </dgm:t>
    </dgm:pt>
    <dgm:pt modelId="{41A9CB57-2E54-4A0A-AE82-348ED89DCA55}" type="parTrans" cxnId="{205B78FB-86A4-450E-B4F1-35FA9EF5DF53}">
      <dgm:prSet/>
      <dgm:spPr/>
      <dgm:t>
        <a:bodyPr/>
        <a:lstStyle/>
        <a:p>
          <a:endParaRPr lang="en-US"/>
        </a:p>
      </dgm:t>
    </dgm:pt>
    <dgm:pt modelId="{6148CDC2-69C1-4E2A-8540-0B6F20841571}" type="sibTrans" cxnId="{205B78FB-86A4-450E-B4F1-35FA9EF5DF53}">
      <dgm:prSet/>
      <dgm:spPr/>
      <dgm:t>
        <a:bodyPr/>
        <a:lstStyle/>
        <a:p>
          <a:endParaRPr lang="en-US"/>
        </a:p>
      </dgm:t>
    </dgm:pt>
    <dgm:pt modelId="{31B24A8D-1878-4C2E-8E65-D5746AE7BC0C}">
      <dgm:prSet/>
      <dgm:spPr/>
      <dgm:t>
        <a:bodyPr/>
        <a:lstStyle/>
        <a:p>
          <a:r>
            <a:rPr lang="en-US"/>
            <a:t>Users need to be online to connect and use Azure Virtual Desktop remote apps and desktops.</a:t>
          </a:r>
        </a:p>
      </dgm:t>
    </dgm:pt>
    <dgm:pt modelId="{10E2196E-4D73-4803-BA92-D7F736240494}" type="parTrans" cxnId="{28A1A0BA-A6D0-4D11-92D2-F633E34365BC}">
      <dgm:prSet/>
      <dgm:spPr/>
      <dgm:t>
        <a:bodyPr/>
        <a:lstStyle/>
        <a:p>
          <a:endParaRPr lang="en-US"/>
        </a:p>
      </dgm:t>
    </dgm:pt>
    <dgm:pt modelId="{2762DB6C-0737-45D7-A5E1-94E6BE500F66}" type="sibTrans" cxnId="{28A1A0BA-A6D0-4D11-92D2-F633E34365BC}">
      <dgm:prSet/>
      <dgm:spPr/>
      <dgm:t>
        <a:bodyPr/>
        <a:lstStyle/>
        <a:p>
          <a:endParaRPr lang="en-US"/>
        </a:p>
      </dgm:t>
    </dgm:pt>
    <dgm:pt modelId="{27E84723-2B9E-46EF-973B-D4EA13B88E66}" type="pres">
      <dgm:prSet presAssocID="{CCB76F00-2A14-42D7-9DC1-07C7BE78FDA6}" presName="linear" presStyleCnt="0">
        <dgm:presLayoutVars>
          <dgm:animLvl val="lvl"/>
          <dgm:resizeHandles val="exact"/>
        </dgm:presLayoutVars>
      </dgm:prSet>
      <dgm:spPr/>
    </dgm:pt>
    <dgm:pt modelId="{D3C12532-0548-4E08-A4D3-48434BAF584B}" type="pres">
      <dgm:prSet presAssocID="{F5C0D221-5B53-4F9A-9393-DE82D51B2A8A}" presName="parentText" presStyleLbl="node1" presStyleIdx="0" presStyleCnt="3">
        <dgm:presLayoutVars>
          <dgm:chMax val="0"/>
          <dgm:bulletEnabled val="1"/>
        </dgm:presLayoutVars>
      </dgm:prSet>
      <dgm:spPr/>
    </dgm:pt>
    <dgm:pt modelId="{993C279C-938F-47CA-B82A-DAEBEFA6CD7D}" type="pres">
      <dgm:prSet presAssocID="{059244CD-3276-4E1F-9774-DB2364011737}" presName="spacer" presStyleCnt="0"/>
      <dgm:spPr/>
    </dgm:pt>
    <dgm:pt modelId="{C682240B-C82B-412B-9C3C-C82B955D90C2}" type="pres">
      <dgm:prSet presAssocID="{52C95757-DFF1-464A-B01D-CD72D1053981}" presName="parentText" presStyleLbl="node1" presStyleIdx="1" presStyleCnt="3">
        <dgm:presLayoutVars>
          <dgm:chMax val="0"/>
          <dgm:bulletEnabled val="1"/>
        </dgm:presLayoutVars>
      </dgm:prSet>
      <dgm:spPr/>
    </dgm:pt>
    <dgm:pt modelId="{DE2798A8-1FD0-4D90-9DA3-E52D1F0FD7BB}" type="pres">
      <dgm:prSet presAssocID="{6148CDC2-69C1-4E2A-8540-0B6F20841571}" presName="spacer" presStyleCnt="0"/>
      <dgm:spPr/>
    </dgm:pt>
    <dgm:pt modelId="{34ABF006-1BA3-400B-820E-FA20CE3AB0A5}" type="pres">
      <dgm:prSet presAssocID="{31B24A8D-1878-4C2E-8E65-D5746AE7BC0C}" presName="parentText" presStyleLbl="node1" presStyleIdx="2" presStyleCnt="3">
        <dgm:presLayoutVars>
          <dgm:chMax val="0"/>
          <dgm:bulletEnabled val="1"/>
        </dgm:presLayoutVars>
      </dgm:prSet>
      <dgm:spPr/>
    </dgm:pt>
  </dgm:ptLst>
  <dgm:cxnLst>
    <dgm:cxn modelId="{1A5E8600-AEED-4C39-A69E-46E29F90DCAD}" srcId="{CCB76F00-2A14-42D7-9DC1-07C7BE78FDA6}" destId="{F5C0D221-5B53-4F9A-9393-DE82D51B2A8A}" srcOrd="0" destOrd="0" parTransId="{C455428F-6544-4B29-9C03-50CE960D9EED}" sibTransId="{059244CD-3276-4E1F-9774-DB2364011737}"/>
    <dgm:cxn modelId="{17A3FA0D-DF42-48AD-955A-A005900F318D}" type="presOf" srcId="{52C95757-DFF1-464A-B01D-CD72D1053981}" destId="{C682240B-C82B-412B-9C3C-C82B955D90C2}" srcOrd="0" destOrd="0" presId="urn:microsoft.com/office/officeart/2005/8/layout/vList2"/>
    <dgm:cxn modelId="{3B4F2753-E91D-4420-8D75-A5C68A0CE1D8}" type="presOf" srcId="{31B24A8D-1878-4C2E-8E65-D5746AE7BC0C}" destId="{34ABF006-1BA3-400B-820E-FA20CE3AB0A5}" srcOrd="0" destOrd="0" presId="urn:microsoft.com/office/officeart/2005/8/layout/vList2"/>
    <dgm:cxn modelId="{3BAAAE90-5FDF-429A-8F48-2F29CEA630D8}" type="presOf" srcId="{F5C0D221-5B53-4F9A-9393-DE82D51B2A8A}" destId="{D3C12532-0548-4E08-A4D3-48434BAF584B}" srcOrd="0" destOrd="0" presId="urn:microsoft.com/office/officeart/2005/8/layout/vList2"/>
    <dgm:cxn modelId="{28A1A0BA-A6D0-4D11-92D2-F633E34365BC}" srcId="{CCB76F00-2A14-42D7-9DC1-07C7BE78FDA6}" destId="{31B24A8D-1878-4C2E-8E65-D5746AE7BC0C}" srcOrd="2" destOrd="0" parTransId="{10E2196E-4D73-4803-BA92-D7F736240494}" sibTransId="{2762DB6C-0737-45D7-A5E1-94E6BE500F66}"/>
    <dgm:cxn modelId="{33A1F4C9-1A3A-4C3A-BE2C-B6F64B6DA16F}" type="presOf" srcId="{CCB76F00-2A14-42D7-9DC1-07C7BE78FDA6}" destId="{27E84723-2B9E-46EF-973B-D4EA13B88E66}" srcOrd="0" destOrd="0" presId="urn:microsoft.com/office/officeart/2005/8/layout/vList2"/>
    <dgm:cxn modelId="{205B78FB-86A4-450E-B4F1-35FA9EF5DF53}" srcId="{CCB76F00-2A14-42D7-9DC1-07C7BE78FDA6}" destId="{52C95757-DFF1-464A-B01D-CD72D1053981}" srcOrd="1" destOrd="0" parTransId="{41A9CB57-2E54-4A0A-AE82-348ED89DCA55}" sibTransId="{6148CDC2-69C1-4E2A-8540-0B6F20841571}"/>
    <dgm:cxn modelId="{BCD0CBEA-D924-440A-8801-BAC8909BC0EE}" type="presParOf" srcId="{27E84723-2B9E-46EF-973B-D4EA13B88E66}" destId="{D3C12532-0548-4E08-A4D3-48434BAF584B}" srcOrd="0" destOrd="0" presId="urn:microsoft.com/office/officeart/2005/8/layout/vList2"/>
    <dgm:cxn modelId="{5E0688CF-7E87-487E-8F12-EE4F58F78969}" type="presParOf" srcId="{27E84723-2B9E-46EF-973B-D4EA13B88E66}" destId="{993C279C-938F-47CA-B82A-DAEBEFA6CD7D}" srcOrd="1" destOrd="0" presId="urn:microsoft.com/office/officeart/2005/8/layout/vList2"/>
    <dgm:cxn modelId="{FE495555-A197-4F2D-A7ED-679CF0B8F8FE}" type="presParOf" srcId="{27E84723-2B9E-46EF-973B-D4EA13B88E66}" destId="{C682240B-C82B-412B-9C3C-C82B955D90C2}" srcOrd="2" destOrd="0" presId="urn:microsoft.com/office/officeart/2005/8/layout/vList2"/>
    <dgm:cxn modelId="{D0D37D4A-BF5E-41B4-8331-B1FDB1C6A21E}" type="presParOf" srcId="{27E84723-2B9E-46EF-973B-D4EA13B88E66}" destId="{DE2798A8-1FD0-4D90-9DA3-E52D1F0FD7BB}" srcOrd="3" destOrd="0" presId="urn:microsoft.com/office/officeart/2005/8/layout/vList2"/>
    <dgm:cxn modelId="{01567006-FD09-49DD-BDA5-3ED14EDCF4CB}" type="presParOf" srcId="{27E84723-2B9E-46EF-973B-D4EA13B88E66}" destId="{34ABF006-1BA3-400B-820E-FA20CE3AB0A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7B309A-2E82-4E22-966A-E75A9AF2852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47252BF-B0F3-4C0E-ABF5-704005AAAB09}">
      <dgm:prSet/>
      <dgm:spPr/>
      <dgm:t>
        <a:bodyPr/>
        <a:lstStyle/>
        <a:p>
          <a:r>
            <a:rPr lang="en-US"/>
            <a:t>Let's reconsider our federal agency scenario from the first unit. The key points from that scenario were:</a:t>
          </a:r>
        </a:p>
      </dgm:t>
    </dgm:pt>
    <dgm:pt modelId="{99555A4E-035A-4E3C-B4FB-ABDB6E03D3F3}" type="parTrans" cxnId="{8871CAAD-8D1E-47FC-BC8F-6B4528222EC1}">
      <dgm:prSet/>
      <dgm:spPr/>
      <dgm:t>
        <a:bodyPr/>
        <a:lstStyle/>
        <a:p>
          <a:endParaRPr lang="en-US"/>
        </a:p>
      </dgm:t>
    </dgm:pt>
    <dgm:pt modelId="{469E1B87-7A52-434D-B043-11E5EAC06901}" type="sibTrans" cxnId="{8871CAAD-8D1E-47FC-BC8F-6B4528222EC1}">
      <dgm:prSet/>
      <dgm:spPr/>
      <dgm:t>
        <a:bodyPr/>
        <a:lstStyle/>
        <a:p>
          <a:endParaRPr lang="en-US"/>
        </a:p>
      </dgm:t>
    </dgm:pt>
    <dgm:pt modelId="{C5307EF8-ED29-4688-ADB5-A6CE473DD599}">
      <dgm:prSet/>
      <dgm:spPr/>
      <dgm:t>
        <a:bodyPr/>
        <a:lstStyle/>
        <a:p>
          <a:r>
            <a:rPr lang="en-US"/>
            <a:t>Users need to be able to work from any device from anywhere.</a:t>
          </a:r>
        </a:p>
      </dgm:t>
    </dgm:pt>
    <dgm:pt modelId="{028DA63F-4CE9-4F1E-9D8C-85111840FF55}" type="parTrans" cxnId="{7401C6B9-ED12-4E18-AF3E-11846803F28B}">
      <dgm:prSet/>
      <dgm:spPr/>
      <dgm:t>
        <a:bodyPr/>
        <a:lstStyle/>
        <a:p>
          <a:endParaRPr lang="en-US"/>
        </a:p>
      </dgm:t>
    </dgm:pt>
    <dgm:pt modelId="{A778F76E-D2BB-4F4B-9BE4-2E68C7FD8BFA}" type="sibTrans" cxnId="{7401C6B9-ED12-4E18-AF3E-11846803F28B}">
      <dgm:prSet/>
      <dgm:spPr/>
      <dgm:t>
        <a:bodyPr/>
        <a:lstStyle/>
        <a:p>
          <a:endParaRPr lang="en-US"/>
        </a:p>
      </dgm:t>
    </dgm:pt>
    <dgm:pt modelId="{4DE01A29-437D-44BC-9D8A-E03A72FBD684}">
      <dgm:prSet/>
      <dgm:spPr/>
      <dgm:t>
        <a:bodyPr/>
        <a:lstStyle/>
        <a:p>
          <a:r>
            <a:rPr lang="en-US"/>
            <a:t>During agency heavy season requires, short-term consultants to be and they will need access in order to meet customer needs to reach regulatory deadlines.</a:t>
          </a:r>
        </a:p>
      </dgm:t>
    </dgm:pt>
    <dgm:pt modelId="{D01F04FB-82AD-4105-A9B4-F3B6683B3474}" type="parTrans" cxnId="{C9FDB847-A59C-4841-B438-F9D4C3034BDE}">
      <dgm:prSet/>
      <dgm:spPr/>
      <dgm:t>
        <a:bodyPr/>
        <a:lstStyle/>
        <a:p>
          <a:endParaRPr lang="en-US"/>
        </a:p>
      </dgm:t>
    </dgm:pt>
    <dgm:pt modelId="{A48C0079-F811-439B-AAB3-E320687C8A8D}" type="sibTrans" cxnId="{C9FDB847-A59C-4841-B438-F9D4C3034BDE}">
      <dgm:prSet/>
      <dgm:spPr/>
      <dgm:t>
        <a:bodyPr/>
        <a:lstStyle/>
        <a:p>
          <a:endParaRPr lang="en-US"/>
        </a:p>
      </dgm:t>
    </dgm:pt>
    <dgm:pt modelId="{BC5F40C8-6F93-4E96-9336-322AA15182D5}">
      <dgm:prSet/>
      <dgm:spPr/>
      <dgm:t>
        <a:bodyPr/>
        <a:lstStyle/>
        <a:p>
          <a:r>
            <a:rPr lang="en-US"/>
            <a:t>Agency software changes from year to year and the agency has some legacy applications that are a challenge to support.</a:t>
          </a:r>
        </a:p>
      </dgm:t>
    </dgm:pt>
    <dgm:pt modelId="{F1102B4F-31AB-4690-AC1C-54F175E6EDCF}" type="parTrans" cxnId="{B30DF754-E4CE-4A70-94D1-4C08FEACFD5A}">
      <dgm:prSet/>
      <dgm:spPr/>
      <dgm:t>
        <a:bodyPr/>
        <a:lstStyle/>
        <a:p>
          <a:endParaRPr lang="en-US"/>
        </a:p>
      </dgm:t>
    </dgm:pt>
    <dgm:pt modelId="{FF3DD37B-ABF6-4FD4-83B3-E71F32E2E864}" type="sibTrans" cxnId="{B30DF754-E4CE-4A70-94D1-4C08FEACFD5A}">
      <dgm:prSet/>
      <dgm:spPr/>
      <dgm:t>
        <a:bodyPr/>
        <a:lstStyle/>
        <a:p>
          <a:endParaRPr lang="en-US"/>
        </a:p>
      </dgm:t>
    </dgm:pt>
    <dgm:pt modelId="{3BE7D4B6-8040-4BE2-B6B9-23AC092CA010}">
      <dgm:prSet/>
      <dgm:spPr/>
      <dgm:t>
        <a:bodyPr/>
        <a:lstStyle/>
        <a:p>
          <a:r>
            <a:rPr lang="en-US"/>
            <a:t>As the administrator you will need to provide a secure, consistent, and performant experience to the apps employees need to do their work.</a:t>
          </a:r>
        </a:p>
      </dgm:t>
    </dgm:pt>
    <dgm:pt modelId="{E2BB95B3-7C0B-435E-A465-D22A50CAECA0}" type="parTrans" cxnId="{87C89D1C-BA6A-4E2E-B805-312561848A32}">
      <dgm:prSet/>
      <dgm:spPr/>
      <dgm:t>
        <a:bodyPr/>
        <a:lstStyle/>
        <a:p>
          <a:endParaRPr lang="en-US"/>
        </a:p>
      </dgm:t>
    </dgm:pt>
    <dgm:pt modelId="{07F9A157-A2A9-48A6-A6B0-BCAF1C208506}" type="sibTrans" cxnId="{87C89D1C-BA6A-4E2E-B805-312561848A32}">
      <dgm:prSet/>
      <dgm:spPr/>
      <dgm:t>
        <a:bodyPr/>
        <a:lstStyle/>
        <a:p>
          <a:endParaRPr lang="en-US"/>
        </a:p>
      </dgm:t>
    </dgm:pt>
    <dgm:pt modelId="{8EEFE2F7-9E11-4E4E-9CC7-B66363638BC7}">
      <dgm:prSet/>
      <dgm:spPr/>
      <dgm:t>
        <a:bodyPr/>
        <a:lstStyle/>
        <a:p>
          <a:r>
            <a:rPr lang="en-US"/>
            <a:t>Azure Virtual Desktop can support all these scenarios and would be a good choice for this organization.</a:t>
          </a:r>
        </a:p>
      </dgm:t>
    </dgm:pt>
    <dgm:pt modelId="{136BCC95-3AB2-411D-ABB1-36EB45A926A6}" type="parTrans" cxnId="{26E0791D-B8F0-45C2-9207-BED4A8015CCA}">
      <dgm:prSet/>
      <dgm:spPr/>
      <dgm:t>
        <a:bodyPr/>
        <a:lstStyle/>
        <a:p>
          <a:endParaRPr lang="en-US"/>
        </a:p>
      </dgm:t>
    </dgm:pt>
    <dgm:pt modelId="{CC21A592-5B7E-42A2-8186-D344EECEA06F}" type="sibTrans" cxnId="{26E0791D-B8F0-45C2-9207-BED4A8015CCA}">
      <dgm:prSet/>
      <dgm:spPr/>
      <dgm:t>
        <a:bodyPr/>
        <a:lstStyle/>
        <a:p>
          <a:endParaRPr lang="en-US"/>
        </a:p>
      </dgm:t>
    </dgm:pt>
    <dgm:pt modelId="{231E68AD-E452-4624-859B-0E198BC0CEED}" type="pres">
      <dgm:prSet presAssocID="{8F7B309A-2E82-4E22-966A-E75A9AF28520}" presName="linear" presStyleCnt="0">
        <dgm:presLayoutVars>
          <dgm:animLvl val="lvl"/>
          <dgm:resizeHandles val="exact"/>
        </dgm:presLayoutVars>
      </dgm:prSet>
      <dgm:spPr/>
    </dgm:pt>
    <dgm:pt modelId="{30C46DDC-458F-440F-9CC3-5AD001F018DD}" type="pres">
      <dgm:prSet presAssocID="{347252BF-B0F3-4C0E-ABF5-704005AAAB09}" presName="parentText" presStyleLbl="node1" presStyleIdx="0" presStyleCnt="2">
        <dgm:presLayoutVars>
          <dgm:chMax val="0"/>
          <dgm:bulletEnabled val="1"/>
        </dgm:presLayoutVars>
      </dgm:prSet>
      <dgm:spPr/>
    </dgm:pt>
    <dgm:pt modelId="{2BC63BE5-C0A3-4832-9E88-F9E912FB12A1}" type="pres">
      <dgm:prSet presAssocID="{347252BF-B0F3-4C0E-ABF5-704005AAAB09}" presName="childText" presStyleLbl="revTx" presStyleIdx="0" presStyleCnt="1">
        <dgm:presLayoutVars>
          <dgm:bulletEnabled val="1"/>
        </dgm:presLayoutVars>
      </dgm:prSet>
      <dgm:spPr/>
    </dgm:pt>
    <dgm:pt modelId="{475431AB-059B-43B9-81BC-471701F2BAF4}" type="pres">
      <dgm:prSet presAssocID="{8EEFE2F7-9E11-4E4E-9CC7-B66363638BC7}" presName="parentText" presStyleLbl="node1" presStyleIdx="1" presStyleCnt="2">
        <dgm:presLayoutVars>
          <dgm:chMax val="0"/>
          <dgm:bulletEnabled val="1"/>
        </dgm:presLayoutVars>
      </dgm:prSet>
      <dgm:spPr/>
    </dgm:pt>
  </dgm:ptLst>
  <dgm:cxnLst>
    <dgm:cxn modelId="{87C89D1C-BA6A-4E2E-B805-312561848A32}" srcId="{347252BF-B0F3-4C0E-ABF5-704005AAAB09}" destId="{3BE7D4B6-8040-4BE2-B6B9-23AC092CA010}" srcOrd="3" destOrd="0" parTransId="{E2BB95B3-7C0B-435E-A465-D22A50CAECA0}" sibTransId="{07F9A157-A2A9-48A6-A6B0-BCAF1C208506}"/>
    <dgm:cxn modelId="{26E0791D-B8F0-45C2-9207-BED4A8015CCA}" srcId="{8F7B309A-2E82-4E22-966A-E75A9AF28520}" destId="{8EEFE2F7-9E11-4E4E-9CC7-B66363638BC7}" srcOrd="1" destOrd="0" parTransId="{136BCC95-3AB2-411D-ABB1-36EB45A926A6}" sibTransId="{CC21A592-5B7E-42A2-8186-D344EECEA06F}"/>
    <dgm:cxn modelId="{A0351F61-CBA4-4642-8D62-91B411D5A252}" type="presOf" srcId="{4DE01A29-437D-44BC-9D8A-E03A72FBD684}" destId="{2BC63BE5-C0A3-4832-9E88-F9E912FB12A1}" srcOrd="0" destOrd="1" presId="urn:microsoft.com/office/officeart/2005/8/layout/vList2"/>
    <dgm:cxn modelId="{4E956343-4C80-434A-B200-BE6B422A55A5}" type="presOf" srcId="{BC5F40C8-6F93-4E96-9336-322AA15182D5}" destId="{2BC63BE5-C0A3-4832-9E88-F9E912FB12A1}" srcOrd="0" destOrd="2" presId="urn:microsoft.com/office/officeart/2005/8/layout/vList2"/>
    <dgm:cxn modelId="{C9FDB847-A59C-4841-B438-F9D4C3034BDE}" srcId="{347252BF-B0F3-4C0E-ABF5-704005AAAB09}" destId="{4DE01A29-437D-44BC-9D8A-E03A72FBD684}" srcOrd="1" destOrd="0" parTransId="{D01F04FB-82AD-4105-A9B4-F3B6683B3474}" sibTransId="{A48C0079-F811-439B-AAB3-E320687C8A8D}"/>
    <dgm:cxn modelId="{B30DF754-E4CE-4A70-94D1-4C08FEACFD5A}" srcId="{347252BF-B0F3-4C0E-ABF5-704005AAAB09}" destId="{BC5F40C8-6F93-4E96-9336-322AA15182D5}" srcOrd="2" destOrd="0" parTransId="{F1102B4F-31AB-4690-AC1C-54F175E6EDCF}" sibTransId="{FF3DD37B-ABF6-4FD4-83B3-E71F32E2E864}"/>
    <dgm:cxn modelId="{ED32F47E-018D-44C9-B3DB-1B8997BE1ECA}" type="presOf" srcId="{3BE7D4B6-8040-4BE2-B6B9-23AC092CA010}" destId="{2BC63BE5-C0A3-4832-9E88-F9E912FB12A1}" srcOrd="0" destOrd="3" presId="urn:microsoft.com/office/officeart/2005/8/layout/vList2"/>
    <dgm:cxn modelId="{8871CAAD-8D1E-47FC-BC8F-6B4528222EC1}" srcId="{8F7B309A-2E82-4E22-966A-E75A9AF28520}" destId="{347252BF-B0F3-4C0E-ABF5-704005AAAB09}" srcOrd="0" destOrd="0" parTransId="{99555A4E-035A-4E3C-B4FB-ABDB6E03D3F3}" sibTransId="{469E1B87-7A52-434D-B043-11E5EAC06901}"/>
    <dgm:cxn modelId="{F35C54B9-8D4D-4F43-BD84-209C34CAE11F}" type="presOf" srcId="{C5307EF8-ED29-4688-ADB5-A6CE473DD599}" destId="{2BC63BE5-C0A3-4832-9E88-F9E912FB12A1}" srcOrd="0" destOrd="0" presId="urn:microsoft.com/office/officeart/2005/8/layout/vList2"/>
    <dgm:cxn modelId="{7401C6B9-ED12-4E18-AF3E-11846803F28B}" srcId="{347252BF-B0F3-4C0E-ABF5-704005AAAB09}" destId="{C5307EF8-ED29-4688-ADB5-A6CE473DD599}" srcOrd="0" destOrd="0" parTransId="{028DA63F-4CE9-4F1E-9D8C-85111840FF55}" sibTransId="{A778F76E-D2BB-4F4B-9BE4-2E68C7FD8BFA}"/>
    <dgm:cxn modelId="{E0454AC6-497D-4360-8842-DDC086D7CA94}" type="presOf" srcId="{8F7B309A-2E82-4E22-966A-E75A9AF28520}" destId="{231E68AD-E452-4624-859B-0E198BC0CEED}" srcOrd="0" destOrd="0" presId="urn:microsoft.com/office/officeart/2005/8/layout/vList2"/>
    <dgm:cxn modelId="{53E313C9-E113-415A-AA59-1C3CFC46B8EC}" type="presOf" srcId="{8EEFE2F7-9E11-4E4E-9CC7-B66363638BC7}" destId="{475431AB-059B-43B9-81BC-471701F2BAF4}" srcOrd="0" destOrd="0" presId="urn:microsoft.com/office/officeart/2005/8/layout/vList2"/>
    <dgm:cxn modelId="{821486FC-B2ED-4115-9057-F8A5DB59523E}" type="presOf" srcId="{347252BF-B0F3-4C0E-ABF5-704005AAAB09}" destId="{30C46DDC-458F-440F-9CC3-5AD001F018DD}" srcOrd="0" destOrd="0" presId="urn:microsoft.com/office/officeart/2005/8/layout/vList2"/>
    <dgm:cxn modelId="{9AF93505-9CA5-4258-829E-C1888CFD0213}" type="presParOf" srcId="{231E68AD-E452-4624-859B-0E198BC0CEED}" destId="{30C46DDC-458F-440F-9CC3-5AD001F018DD}" srcOrd="0" destOrd="0" presId="urn:microsoft.com/office/officeart/2005/8/layout/vList2"/>
    <dgm:cxn modelId="{5853AD85-A354-4929-87E2-DEB385160DBF}" type="presParOf" srcId="{231E68AD-E452-4624-859B-0E198BC0CEED}" destId="{2BC63BE5-C0A3-4832-9E88-F9E912FB12A1}" srcOrd="1" destOrd="0" presId="urn:microsoft.com/office/officeart/2005/8/layout/vList2"/>
    <dgm:cxn modelId="{52FF9623-B2F2-41E4-840E-A0656818224F}" type="presParOf" srcId="{231E68AD-E452-4624-859B-0E198BC0CEED}" destId="{475431AB-059B-43B9-81BC-471701F2BAF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062786-7E2C-491B-B682-C8E04DFA70D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67EF8A88-DB14-4ED0-BAD2-A84F068560EA}">
      <dgm:prSet/>
      <dgm:spPr/>
      <dgm:t>
        <a:bodyPr/>
        <a:lstStyle/>
        <a:p>
          <a:r>
            <a:rPr lang="en-US"/>
            <a:t>What is Azure Virtual Desktop?</a:t>
          </a:r>
        </a:p>
      </dgm:t>
    </dgm:pt>
    <dgm:pt modelId="{7F38B29E-C2F3-45BB-AC32-A7B11E007F05}" type="parTrans" cxnId="{DB640BC9-9AA7-42E6-B2A9-FC532D7D2CD2}">
      <dgm:prSet/>
      <dgm:spPr/>
      <dgm:t>
        <a:bodyPr/>
        <a:lstStyle/>
        <a:p>
          <a:endParaRPr lang="en-US"/>
        </a:p>
      </dgm:t>
    </dgm:pt>
    <dgm:pt modelId="{BB2E580A-5819-4C7F-A123-4F91C6DE1E27}" type="sibTrans" cxnId="{DB640BC9-9AA7-42E6-B2A9-FC532D7D2CD2}">
      <dgm:prSet/>
      <dgm:spPr/>
      <dgm:t>
        <a:bodyPr/>
        <a:lstStyle/>
        <a:p>
          <a:endParaRPr lang="en-US"/>
        </a:p>
      </dgm:t>
    </dgm:pt>
    <dgm:pt modelId="{78668C2D-A244-4720-91EE-45F2E020B6B2}">
      <dgm:prSet/>
      <dgm:spPr/>
      <dgm:t>
        <a:bodyPr/>
        <a:lstStyle/>
        <a:p>
          <a:r>
            <a:rPr lang="en-US"/>
            <a:t>A Windows Server role that provides desktop and app virtualization</a:t>
          </a:r>
        </a:p>
      </dgm:t>
    </dgm:pt>
    <dgm:pt modelId="{D3A980A7-EB00-4162-8526-39F486924657}" type="parTrans" cxnId="{FBFC60FA-30FC-48D6-BEB5-1F2197A9448C}">
      <dgm:prSet/>
      <dgm:spPr/>
      <dgm:t>
        <a:bodyPr/>
        <a:lstStyle/>
        <a:p>
          <a:endParaRPr lang="en-US"/>
        </a:p>
      </dgm:t>
    </dgm:pt>
    <dgm:pt modelId="{17E85FFE-531E-44D6-9B27-73BC2F9B39BC}" type="sibTrans" cxnId="{FBFC60FA-30FC-48D6-BEB5-1F2197A9448C}">
      <dgm:prSet/>
      <dgm:spPr/>
      <dgm:t>
        <a:bodyPr/>
        <a:lstStyle/>
        <a:p>
          <a:endParaRPr lang="en-US"/>
        </a:p>
      </dgm:t>
    </dgm:pt>
    <dgm:pt modelId="{94DC1CDC-5862-4690-8480-068D0FB2A496}">
      <dgm:prSet/>
      <dgm:spPr/>
      <dgm:t>
        <a:bodyPr/>
        <a:lstStyle/>
        <a:p>
          <a:r>
            <a:rPr lang="en-US"/>
            <a:t>An Azure service that provides desktop and app virtualization service in the cloud</a:t>
          </a:r>
        </a:p>
      </dgm:t>
    </dgm:pt>
    <dgm:pt modelId="{0C26EB6A-661D-4934-94AA-BE19E952B1B3}" type="parTrans" cxnId="{4A5A02DA-2EFC-4776-B7E7-DD366600AB56}">
      <dgm:prSet/>
      <dgm:spPr/>
      <dgm:t>
        <a:bodyPr/>
        <a:lstStyle/>
        <a:p>
          <a:endParaRPr lang="en-US"/>
        </a:p>
      </dgm:t>
    </dgm:pt>
    <dgm:pt modelId="{164C0959-FB71-4DFB-BF8F-18B2C54792D5}" type="sibTrans" cxnId="{4A5A02DA-2EFC-4776-B7E7-DD366600AB56}">
      <dgm:prSet/>
      <dgm:spPr/>
      <dgm:t>
        <a:bodyPr/>
        <a:lstStyle/>
        <a:p>
          <a:endParaRPr lang="en-US"/>
        </a:p>
      </dgm:t>
    </dgm:pt>
    <dgm:pt modelId="{78CBB7A9-3500-4784-B8C5-B9C9FF0D3BC0}">
      <dgm:prSet/>
      <dgm:spPr/>
      <dgm:t>
        <a:bodyPr/>
        <a:lstStyle/>
        <a:p>
          <a:r>
            <a:rPr lang="en-US"/>
            <a:t>A service that provides desktop virtualization on-premises</a:t>
          </a:r>
        </a:p>
      </dgm:t>
    </dgm:pt>
    <dgm:pt modelId="{9F8C5E9B-C802-40D4-AAD4-FF869E817CED}" type="parTrans" cxnId="{9B8C7003-CD9D-4C21-A9D0-F15A973314EF}">
      <dgm:prSet/>
      <dgm:spPr/>
      <dgm:t>
        <a:bodyPr/>
        <a:lstStyle/>
        <a:p>
          <a:endParaRPr lang="en-US"/>
        </a:p>
      </dgm:t>
    </dgm:pt>
    <dgm:pt modelId="{FF8ECB7A-DF87-40A3-BFC6-8EECCE63D01E}" type="sibTrans" cxnId="{9B8C7003-CD9D-4C21-A9D0-F15A973314EF}">
      <dgm:prSet/>
      <dgm:spPr/>
      <dgm:t>
        <a:bodyPr/>
        <a:lstStyle/>
        <a:p>
          <a:endParaRPr lang="en-US"/>
        </a:p>
      </dgm:t>
    </dgm:pt>
    <dgm:pt modelId="{96B17477-8254-466A-BA5E-D92447BC4291}">
      <dgm:prSet/>
      <dgm:spPr/>
      <dgm:t>
        <a:bodyPr/>
        <a:lstStyle/>
        <a:p>
          <a:r>
            <a:rPr lang="en-US"/>
            <a:t>What do you need to configure when you set up an Azure Virtual Desktop?</a:t>
          </a:r>
        </a:p>
      </dgm:t>
    </dgm:pt>
    <dgm:pt modelId="{C3AB037E-F2E3-42CD-9F22-3CCE5496B18B}" type="parTrans" cxnId="{F5F7926C-FDA7-4643-96BB-31A7B929D878}">
      <dgm:prSet/>
      <dgm:spPr/>
      <dgm:t>
        <a:bodyPr/>
        <a:lstStyle/>
        <a:p>
          <a:endParaRPr lang="en-US"/>
        </a:p>
      </dgm:t>
    </dgm:pt>
    <dgm:pt modelId="{1FF38937-0074-48C1-B9C0-E99CBA962164}" type="sibTrans" cxnId="{F5F7926C-FDA7-4643-96BB-31A7B929D878}">
      <dgm:prSet/>
      <dgm:spPr/>
      <dgm:t>
        <a:bodyPr/>
        <a:lstStyle/>
        <a:p>
          <a:endParaRPr lang="en-US"/>
        </a:p>
      </dgm:t>
    </dgm:pt>
    <dgm:pt modelId="{5A72222C-E542-412A-B6E7-84BE65C0E90E}">
      <dgm:prSet/>
      <dgm:spPr/>
      <dgm:t>
        <a:bodyPr/>
        <a:lstStyle/>
        <a:p>
          <a:r>
            <a:rPr lang="en-US"/>
            <a:t>Remote Desktop Session Host (RD Session Host)</a:t>
          </a:r>
        </a:p>
      </dgm:t>
    </dgm:pt>
    <dgm:pt modelId="{E0B1382E-C8A4-4051-93BC-D952AA17BE55}" type="parTrans" cxnId="{F21C255C-5530-4B99-B6AB-6777894FA829}">
      <dgm:prSet/>
      <dgm:spPr/>
      <dgm:t>
        <a:bodyPr/>
        <a:lstStyle/>
        <a:p>
          <a:endParaRPr lang="en-US"/>
        </a:p>
      </dgm:t>
    </dgm:pt>
    <dgm:pt modelId="{D553E12B-C7CE-49AB-8855-BC89092923BA}" type="sibTrans" cxnId="{F21C255C-5530-4B99-B6AB-6777894FA829}">
      <dgm:prSet/>
      <dgm:spPr/>
      <dgm:t>
        <a:bodyPr/>
        <a:lstStyle/>
        <a:p>
          <a:endParaRPr lang="en-US"/>
        </a:p>
      </dgm:t>
    </dgm:pt>
    <dgm:pt modelId="{29CA0C43-3DE4-420F-A76B-CE82F859DBBD}">
      <dgm:prSet/>
      <dgm:spPr/>
      <dgm:t>
        <a:bodyPr/>
        <a:lstStyle/>
        <a:p>
          <a:r>
            <a:rPr lang="en-US"/>
            <a:t>Web client</a:t>
          </a:r>
        </a:p>
      </dgm:t>
    </dgm:pt>
    <dgm:pt modelId="{B08899D0-D621-4C37-A196-6FD3027F22FA}" type="parTrans" cxnId="{814C6AA7-2DE4-471B-AAEC-54F18B7E5B7E}">
      <dgm:prSet/>
      <dgm:spPr/>
      <dgm:t>
        <a:bodyPr/>
        <a:lstStyle/>
        <a:p>
          <a:endParaRPr lang="en-US"/>
        </a:p>
      </dgm:t>
    </dgm:pt>
    <dgm:pt modelId="{7FC8824A-9159-4998-89D7-B78579A5D3B6}" type="sibTrans" cxnId="{814C6AA7-2DE4-471B-AAEC-54F18B7E5B7E}">
      <dgm:prSet/>
      <dgm:spPr/>
      <dgm:t>
        <a:bodyPr/>
        <a:lstStyle/>
        <a:p>
          <a:endParaRPr lang="en-US"/>
        </a:p>
      </dgm:t>
    </dgm:pt>
    <dgm:pt modelId="{398592D8-80AC-477F-BD2F-104E3E6E2D06}">
      <dgm:prSet/>
      <dgm:spPr/>
      <dgm:t>
        <a:bodyPr/>
        <a:lstStyle/>
        <a:p>
          <a:r>
            <a:rPr lang="en-US"/>
            <a:t>Pooled or personal session hosts</a:t>
          </a:r>
        </a:p>
      </dgm:t>
    </dgm:pt>
    <dgm:pt modelId="{DE2B632D-F80D-4011-9066-0403211CB4E0}" type="parTrans" cxnId="{D939D79F-90A0-4C0E-90B0-E7EE64789EB9}">
      <dgm:prSet/>
      <dgm:spPr/>
      <dgm:t>
        <a:bodyPr/>
        <a:lstStyle/>
        <a:p>
          <a:endParaRPr lang="en-US"/>
        </a:p>
      </dgm:t>
    </dgm:pt>
    <dgm:pt modelId="{848426E7-8B4A-4D83-908A-AF0BCAE5789F}" type="sibTrans" cxnId="{D939D79F-90A0-4C0E-90B0-E7EE64789EB9}">
      <dgm:prSet/>
      <dgm:spPr/>
      <dgm:t>
        <a:bodyPr/>
        <a:lstStyle/>
        <a:p>
          <a:endParaRPr lang="en-US"/>
        </a:p>
      </dgm:t>
    </dgm:pt>
    <dgm:pt modelId="{C19A7898-8707-4C9A-B62E-0A8B1DBA8299}">
      <dgm:prSet/>
      <dgm:spPr/>
      <dgm:t>
        <a:bodyPr/>
        <a:lstStyle/>
        <a:p>
          <a:r>
            <a:rPr lang="en-US"/>
            <a:t>When could Azure Virtual Desktop be a good choice for an organization?</a:t>
          </a:r>
        </a:p>
      </dgm:t>
    </dgm:pt>
    <dgm:pt modelId="{83289DD9-402A-4CEE-9BD4-BA8168354D47}" type="parTrans" cxnId="{D7349D8D-700C-4E56-9EF3-69DEA5020C4B}">
      <dgm:prSet/>
      <dgm:spPr/>
      <dgm:t>
        <a:bodyPr/>
        <a:lstStyle/>
        <a:p>
          <a:endParaRPr lang="en-US"/>
        </a:p>
      </dgm:t>
    </dgm:pt>
    <dgm:pt modelId="{3F1D3200-7B78-4FFE-A29D-8118B1E07BDA}" type="sibTrans" cxnId="{D7349D8D-700C-4E56-9EF3-69DEA5020C4B}">
      <dgm:prSet/>
      <dgm:spPr/>
      <dgm:t>
        <a:bodyPr/>
        <a:lstStyle/>
        <a:p>
          <a:endParaRPr lang="en-US"/>
        </a:p>
      </dgm:t>
    </dgm:pt>
    <dgm:pt modelId="{F142AFD5-955E-471F-8C69-0B0E51DA7DA0}">
      <dgm:prSet/>
      <dgm:spPr/>
      <dgm:t>
        <a:bodyPr/>
        <a:lstStyle/>
        <a:p>
          <a:r>
            <a:rPr lang="en-US"/>
            <a:t>Users need flexibility to work remotely with their personal device</a:t>
          </a:r>
        </a:p>
      </dgm:t>
    </dgm:pt>
    <dgm:pt modelId="{788B1FA7-C4BB-4EA8-96EB-0C4F088CA3D1}" type="parTrans" cxnId="{D7C1B76B-7F07-4D6D-A223-EC86A62B0731}">
      <dgm:prSet/>
      <dgm:spPr/>
      <dgm:t>
        <a:bodyPr/>
        <a:lstStyle/>
        <a:p>
          <a:endParaRPr lang="en-US"/>
        </a:p>
      </dgm:t>
    </dgm:pt>
    <dgm:pt modelId="{5E89C4B9-C442-4406-8E0B-7AB20D3A4225}" type="sibTrans" cxnId="{D7C1B76B-7F07-4D6D-A223-EC86A62B0731}">
      <dgm:prSet/>
      <dgm:spPr/>
      <dgm:t>
        <a:bodyPr/>
        <a:lstStyle/>
        <a:p>
          <a:endParaRPr lang="en-US"/>
        </a:p>
      </dgm:t>
    </dgm:pt>
    <dgm:pt modelId="{1A092C05-B8F8-4B55-9B70-B067245BBCE7}">
      <dgm:prSet/>
      <dgm:spPr/>
      <dgm:t>
        <a:bodyPr/>
        <a:lstStyle/>
        <a:p>
          <a:r>
            <a:rPr lang="en-US"/>
            <a:t>Users need to be able to work offline</a:t>
          </a:r>
        </a:p>
      </dgm:t>
    </dgm:pt>
    <dgm:pt modelId="{ED23D3E4-F8EA-425F-AF9B-06EB48BEADBE}" type="parTrans" cxnId="{5518E30E-8CF9-47A1-ABA6-A26EB0CEFB72}">
      <dgm:prSet/>
      <dgm:spPr/>
      <dgm:t>
        <a:bodyPr/>
        <a:lstStyle/>
        <a:p>
          <a:endParaRPr lang="en-US"/>
        </a:p>
      </dgm:t>
    </dgm:pt>
    <dgm:pt modelId="{6EFC4864-2673-4A71-A2EE-83A0487A23B1}" type="sibTrans" cxnId="{5518E30E-8CF9-47A1-ABA6-A26EB0CEFB72}">
      <dgm:prSet/>
      <dgm:spPr/>
      <dgm:t>
        <a:bodyPr/>
        <a:lstStyle/>
        <a:p>
          <a:endParaRPr lang="en-US"/>
        </a:p>
      </dgm:t>
    </dgm:pt>
    <dgm:pt modelId="{8A1D0AAA-555A-4D02-8B1E-4BDCFA2D9731}">
      <dgm:prSet/>
      <dgm:spPr/>
      <dgm:t>
        <a:bodyPr/>
        <a:lstStyle/>
        <a:p>
          <a:r>
            <a:rPr lang="en-US"/>
            <a:t>Organization wants full end-to-end control of the desktop virtualization environment</a:t>
          </a:r>
        </a:p>
      </dgm:t>
    </dgm:pt>
    <dgm:pt modelId="{C8FF5077-C780-42DF-ACCE-B6CE5145DAB2}" type="parTrans" cxnId="{D5CD3893-C587-4E2B-9B16-EBC933D5FE3E}">
      <dgm:prSet/>
      <dgm:spPr/>
      <dgm:t>
        <a:bodyPr/>
        <a:lstStyle/>
        <a:p>
          <a:endParaRPr lang="en-US"/>
        </a:p>
      </dgm:t>
    </dgm:pt>
    <dgm:pt modelId="{33102D56-A477-4106-90B4-F9C78D669406}" type="sibTrans" cxnId="{D5CD3893-C587-4E2B-9B16-EBC933D5FE3E}">
      <dgm:prSet/>
      <dgm:spPr/>
      <dgm:t>
        <a:bodyPr/>
        <a:lstStyle/>
        <a:p>
          <a:endParaRPr lang="en-US"/>
        </a:p>
      </dgm:t>
    </dgm:pt>
    <dgm:pt modelId="{D26F8DF7-8341-448E-B9CC-A866C187CAD8}" type="pres">
      <dgm:prSet presAssocID="{72062786-7E2C-491B-B682-C8E04DFA70D0}" presName="linear" presStyleCnt="0">
        <dgm:presLayoutVars>
          <dgm:dir/>
          <dgm:animLvl val="lvl"/>
          <dgm:resizeHandles val="exact"/>
        </dgm:presLayoutVars>
      </dgm:prSet>
      <dgm:spPr/>
    </dgm:pt>
    <dgm:pt modelId="{E1CF5BB4-6318-4750-90C7-0E61C9D49F29}" type="pres">
      <dgm:prSet presAssocID="{67EF8A88-DB14-4ED0-BAD2-A84F068560EA}" presName="parentLin" presStyleCnt="0"/>
      <dgm:spPr/>
    </dgm:pt>
    <dgm:pt modelId="{8543E6FC-7C81-425A-A3B3-9B391BC8081C}" type="pres">
      <dgm:prSet presAssocID="{67EF8A88-DB14-4ED0-BAD2-A84F068560EA}" presName="parentLeftMargin" presStyleLbl="node1" presStyleIdx="0" presStyleCnt="3"/>
      <dgm:spPr/>
    </dgm:pt>
    <dgm:pt modelId="{D9719E8D-39E1-4E7B-985D-8ABCC290518B}" type="pres">
      <dgm:prSet presAssocID="{67EF8A88-DB14-4ED0-BAD2-A84F068560EA}" presName="parentText" presStyleLbl="node1" presStyleIdx="0" presStyleCnt="3">
        <dgm:presLayoutVars>
          <dgm:chMax val="0"/>
          <dgm:bulletEnabled val="1"/>
        </dgm:presLayoutVars>
      </dgm:prSet>
      <dgm:spPr/>
    </dgm:pt>
    <dgm:pt modelId="{3495858D-3C24-4247-865A-AE20945C1D12}" type="pres">
      <dgm:prSet presAssocID="{67EF8A88-DB14-4ED0-BAD2-A84F068560EA}" presName="negativeSpace" presStyleCnt="0"/>
      <dgm:spPr/>
    </dgm:pt>
    <dgm:pt modelId="{713DD548-11CE-41A0-B8D8-079472427F84}" type="pres">
      <dgm:prSet presAssocID="{67EF8A88-DB14-4ED0-BAD2-A84F068560EA}" presName="childText" presStyleLbl="conFgAcc1" presStyleIdx="0" presStyleCnt="3">
        <dgm:presLayoutVars>
          <dgm:bulletEnabled val="1"/>
        </dgm:presLayoutVars>
      </dgm:prSet>
      <dgm:spPr/>
    </dgm:pt>
    <dgm:pt modelId="{54D3E0C9-D4C0-4A2B-ACA8-742815A7034F}" type="pres">
      <dgm:prSet presAssocID="{BB2E580A-5819-4C7F-A123-4F91C6DE1E27}" presName="spaceBetweenRectangles" presStyleCnt="0"/>
      <dgm:spPr/>
    </dgm:pt>
    <dgm:pt modelId="{C1E6E793-360E-408C-B457-CB4960BC0A75}" type="pres">
      <dgm:prSet presAssocID="{96B17477-8254-466A-BA5E-D92447BC4291}" presName="parentLin" presStyleCnt="0"/>
      <dgm:spPr/>
    </dgm:pt>
    <dgm:pt modelId="{8F52D6B6-686A-41C0-AA75-6291B0C169AD}" type="pres">
      <dgm:prSet presAssocID="{96B17477-8254-466A-BA5E-D92447BC4291}" presName="parentLeftMargin" presStyleLbl="node1" presStyleIdx="0" presStyleCnt="3"/>
      <dgm:spPr/>
    </dgm:pt>
    <dgm:pt modelId="{050E6D33-A573-47F7-B470-322E179390C9}" type="pres">
      <dgm:prSet presAssocID="{96B17477-8254-466A-BA5E-D92447BC4291}" presName="parentText" presStyleLbl="node1" presStyleIdx="1" presStyleCnt="3">
        <dgm:presLayoutVars>
          <dgm:chMax val="0"/>
          <dgm:bulletEnabled val="1"/>
        </dgm:presLayoutVars>
      </dgm:prSet>
      <dgm:spPr/>
    </dgm:pt>
    <dgm:pt modelId="{7DEA178B-B96B-4397-974B-D6D63D8155BB}" type="pres">
      <dgm:prSet presAssocID="{96B17477-8254-466A-BA5E-D92447BC4291}" presName="negativeSpace" presStyleCnt="0"/>
      <dgm:spPr/>
    </dgm:pt>
    <dgm:pt modelId="{15059B73-FFB0-4372-86BC-6D945AF4BACA}" type="pres">
      <dgm:prSet presAssocID="{96B17477-8254-466A-BA5E-D92447BC4291}" presName="childText" presStyleLbl="conFgAcc1" presStyleIdx="1" presStyleCnt="3">
        <dgm:presLayoutVars>
          <dgm:bulletEnabled val="1"/>
        </dgm:presLayoutVars>
      </dgm:prSet>
      <dgm:spPr/>
    </dgm:pt>
    <dgm:pt modelId="{0F1316A9-09E6-43EA-A267-1715BFC748CB}" type="pres">
      <dgm:prSet presAssocID="{1FF38937-0074-48C1-B9C0-E99CBA962164}" presName="spaceBetweenRectangles" presStyleCnt="0"/>
      <dgm:spPr/>
    </dgm:pt>
    <dgm:pt modelId="{C993329C-3A9E-4E9C-88BD-9B21588D4B09}" type="pres">
      <dgm:prSet presAssocID="{C19A7898-8707-4C9A-B62E-0A8B1DBA8299}" presName="parentLin" presStyleCnt="0"/>
      <dgm:spPr/>
    </dgm:pt>
    <dgm:pt modelId="{A3FAF24A-C497-4C8A-BF87-7366536A664F}" type="pres">
      <dgm:prSet presAssocID="{C19A7898-8707-4C9A-B62E-0A8B1DBA8299}" presName="parentLeftMargin" presStyleLbl="node1" presStyleIdx="1" presStyleCnt="3"/>
      <dgm:spPr/>
    </dgm:pt>
    <dgm:pt modelId="{4FA60478-CE14-41AD-ADF0-068CAC898F31}" type="pres">
      <dgm:prSet presAssocID="{C19A7898-8707-4C9A-B62E-0A8B1DBA8299}" presName="parentText" presStyleLbl="node1" presStyleIdx="2" presStyleCnt="3">
        <dgm:presLayoutVars>
          <dgm:chMax val="0"/>
          <dgm:bulletEnabled val="1"/>
        </dgm:presLayoutVars>
      </dgm:prSet>
      <dgm:spPr/>
    </dgm:pt>
    <dgm:pt modelId="{AB3FA679-3CF2-421B-80FB-18CD62A93605}" type="pres">
      <dgm:prSet presAssocID="{C19A7898-8707-4C9A-B62E-0A8B1DBA8299}" presName="negativeSpace" presStyleCnt="0"/>
      <dgm:spPr/>
    </dgm:pt>
    <dgm:pt modelId="{598D8911-30BC-43F1-8483-9FB648BDBE6E}" type="pres">
      <dgm:prSet presAssocID="{C19A7898-8707-4C9A-B62E-0A8B1DBA8299}" presName="childText" presStyleLbl="conFgAcc1" presStyleIdx="2" presStyleCnt="3">
        <dgm:presLayoutVars>
          <dgm:bulletEnabled val="1"/>
        </dgm:presLayoutVars>
      </dgm:prSet>
      <dgm:spPr/>
    </dgm:pt>
  </dgm:ptLst>
  <dgm:cxnLst>
    <dgm:cxn modelId="{3D2B8001-B025-49CF-970F-27CDE52C05D5}" type="presOf" srcId="{5A72222C-E542-412A-B6E7-84BE65C0E90E}" destId="{15059B73-FFB0-4372-86BC-6D945AF4BACA}" srcOrd="0" destOrd="0" presId="urn:microsoft.com/office/officeart/2005/8/layout/list1"/>
    <dgm:cxn modelId="{9B8C7003-CD9D-4C21-A9D0-F15A973314EF}" srcId="{67EF8A88-DB14-4ED0-BAD2-A84F068560EA}" destId="{78CBB7A9-3500-4784-B8C5-B9C9FF0D3BC0}" srcOrd="2" destOrd="0" parTransId="{9F8C5E9B-C802-40D4-AAD4-FF869E817CED}" sibTransId="{FF8ECB7A-DF87-40A3-BFC6-8EECCE63D01E}"/>
    <dgm:cxn modelId="{0DF41D0A-2429-4059-9951-E30486C265EA}" type="presOf" srcId="{96B17477-8254-466A-BA5E-D92447BC4291}" destId="{8F52D6B6-686A-41C0-AA75-6291B0C169AD}" srcOrd="0" destOrd="0" presId="urn:microsoft.com/office/officeart/2005/8/layout/list1"/>
    <dgm:cxn modelId="{3A3C940A-8E9F-4C74-AAFF-F5DC964123C7}" type="presOf" srcId="{29CA0C43-3DE4-420F-A76B-CE82F859DBBD}" destId="{15059B73-FFB0-4372-86BC-6D945AF4BACA}" srcOrd="0" destOrd="1" presId="urn:microsoft.com/office/officeart/2005/8/layout/list1"/>
    <dgm:cxn modelId="{5518E30E-8CF9-47A1-ABA6-A26EB0CEFB72}" srcId="{C19A7898-8707-4C9A-B62E-0A8B1DBA8299}" destId="{1A092C05-B8F8-4B55-9B70-B067245BBCE7}" srcOrd="1" destOrd="0" parTransId="{ED23D3E4-F8EA-425F-AF9B-06EB48BEADBE}" sibTransId="{6EFC4864-2673-4A71-A2EE-83A0487A23B1}"/>
    <dgm:cxn modelId="{F21C255C-5530-4B99-B6AB-6777894FA829}" srcId="{96B17477-8254-466A-BA5E-D92447BC4291}" destId="{5A72222C-E542-412A-B6E7-84BE65C0E90E}" srcOrd="0" destOrd="0" parTransId="{E0B1382E-C8A4-4051-93BC-D952AA17BE55}" sibTransId="{D553E12B-C7CE-49AB-8855-BC89092923BA}"/>
    <dgm:cxn modelId="{37AA2B43-2CEF-4033-8775-C05485A10305}" type="presOf" srcId="{78CBB7A9-3500-4784-B8C5-B9C9FF0D3BC0}" destId="{713DD548-11CE-41A0-B8D8-079472427F84}" srcOrd="0" destOrd="2" presId="urn:microsoft.com/office/officeart/2005/8/layout/list1"/>
    <dgm:cxn modelId="{74679A63-C1B1-490F-A431-A7F78AF7D054}" type="presOf" srcId="{78668C2D-A244-4720-91EE-45F2E020B6B2}" destId="{713DD548-11CE-41A0-B8D8-079472427F84}" srcOrd="0" destOrd="0" presId="urn:microsoft.com/office/officeart/2005/8/layout/list1"/>
    <dgm:cxn modelId="{6D45E563-7EAD-4A26-B6AD-58892733339A}" type="presOf" srcId="{C19A7898-8707-4C9A-B62E-0A8B1DBA8299}" destId="{A3FAF24A-C497-4C8A-BF87-7366536A664F}" srcOrd="0" destOrd="0" presId="urn:microsoft.com/office/officeart/2005/8/layout/list1"/>
    <dgm:cxn modelId="{DD73536A-9C74-4122-A08D-0C5E529007C9}" type="presOf" srcId="{94DC1CDC-5862-4690-8480-068D0FB2A496}" destId="{713DD548-11CE-41A0-B8D8-079472427F84}" srcOrd="0" destOrd="1" presId="urn:microsoft.com/office/officeart/2005/8/layout/list1"/>
    <dgm:cxn modelId="{D7C1B76B-7F07-4D6D-A223-EC86A62B0731}" srcId="{C19A7898-8707-4C9A-B62E-0A8B1DBA8299}" destId="{F142AFD5-955E-471F-8C69-0B0E51DA7DA0}" srcOrd="0" destOrd="0" parTransId="{788B1FA7-C4BB-4EA8-96EB-0C4F088CA3D1}" sibTransId="{5E89C4B9-C442-4406-8E0B-7AB20D3A4225}"/>
    <dgm:cxn modelId="{F5F7926C-FDA7-4643-96BB-31A7B929D878}" srcId="{72062786-7E2C-491B-B682-C8E04DFA70D0}" destId="{96B17477-8254-466A-BA5E-D92447BC4291}" srcOrd="1" destOrd="0" parTransId="{C3AB037E-F2E3-42CD-9F22-3CCE5496B18B}" sibTransId="{1FF38937-0074-48C1-B9C0-E99CBA962164}"/>
    <dgm:cxn modelId="{794A5154-FE2C-45F5-B878-831FC8D72CF1}" type="presOf" srcId="{398592D8-80AC-477F-BD2F-104E3E6E2D06}" destId="{15059B73-FFB0-4372-86BC-6D945AF4BACA}" srcOrd="0" destOrd="2" presId="urn:microsoft.com/office/officeart/2005/8/layout/list1"/>
    <dgm:cxn modelId="{2A420655-28CC-4845-BA07-4AF8569FCCC3}" type="presOf" srcId="{C19A7898-8707-4C9A-B62E-0A8B1DBA8299}" destId="{4FA60478-CE14-41AD-ADF0-068CAC898F31}" srcOrd="1" destOrd="0" presId="urn:microsoft.com/office/officeart/2005/8/layout/list1"/>
    <dgm:cxn modelId="{41101C76-C237-4167-B77A-119BDD64AE7F}" type="presOf" srcId="{96B17477-8254-466A-BA5E-D92447BC4291}" destId="{050E6D33-A573-47F7-B470-322E179390C9}" srcOrd="1" destOrd="0" presId="urn:microsoft.com/office/officeart/2005/8/layout/list1"/>
    <dgm:cxn modelId="{5FA6F957-6ECA-4B37-AAD5-AB8B60B11869}" type="presOf" srcId="{1A092C05-B8F8-4B55-9B70-B067245BBCE7}" destId="{598D8911-30BC-43F1-8483-9FB648BDBE6E}" srcOrd="0" destOrd="1" presId="urn:microsoft.com/office/officeart/2005/8/layout/list1"/>
    <dgm:cxn modelId="{D7349D8D-700C-4E56-9EF3-69DEA5020C4B}" srcId="{72062786-7E2C-491B-B682-C8E04DFA70D0}" destId="{C19A7898-8707-4C9A-B62E-0A8B1DBA8299}" srcOrd="2" destOrd="0" parTransId="{83289DD9-402A-4CEE-9BD4-BA8168354D47}" sibTransId="{3F1D3200-7B78-4FFE-A29D-8118B1E07BDA}"/>
    <dgm:cxn modelId="{D5CD3893-C587-4E2B-9B16-EBC933D5FE3E}" srcId="{C19A7898-8707-4C9A-B62E-0A8B1DBA8299}" destId="{8A1D0AAA-555A-4D02-8B1E-4BDCFA2D9731}" srcOrd="2" destOrd="0" parTransId="{C8FF5077-C780-42DF-ACCE-B6CE5145DAB2}" sibTransId="{33102D56-A477-4106-90B4-F9C78D669406}"/>
    <dgm:cxn modelId="{D939D79F-90A0-4C0E-90B0-E7EE64789EB9}" srcId="{96B17477-8254-466A-BA5E-D92447BC4291}" destId="{398592D8-80AC-477F-BD2F-104E3E6E2D06}" srcOrd="2" destOrd="0" parTransId="{DE2B632D-F80D-4011-9066-0403211CB4E0}" sibTransId="{848426E7-8B4A-4D83-908A-AF0BCAE5789F}"/>
    <dgm:cxn modelId="{814C6AA7-2DE4-471B-AAEC-54F18B7E5B7E}" srcId="{96B17477-8254-466A-BA5E-D92447BC4291}" destId="{29CA0C43-3DE4-420F-A76B-CE82F859DBBD}" srcOrd="1" destOrd="0" parTransId="{B08899D0-D621-4C37-A196-6FD3027F22FA}" sibTransId="{7FC8824A-9159-4998-89D7-B78579A5D3B6}"/>
    <dgm:cxn modelId="{D853C3BE-3812-48F2-A6B3-97F0FF45EE42}" type="presOf" srcId="{67EF8A88-DB14-4ED0-BAD2-A84F068560EA}" destId="{8543E6FC-7C81-425A-A3B3-9B391BC8081C}" srcOrd="0" destOrd="0" presId="urn:microsoft.com/office/officeart/2005/8/layout/list1"/>
    <dgm:cxn modelId="{66AC3AC8-36D1-4128-BC41-D7AE2F7C9B88}" type="presOf" srcId="{8A1D0AAA-555A-4D02-8B1E-4BDCFA2D9731}" destId="{598D8911-30BC-43F1-8483-9FB648BDBE6E}" srcOrd="0" destOrd="2" presId="urn:microsoft.com/office/officeart/2005/8/layout/list1"/>
    <dgm:cxn modelId="{DB640BC9-9AA7-42E6-B2A9-FC532D7D2CD2}" srcId="{72062786-7E2C-491B-B682-C8E04DFA70D0}" destId="{67EF8A88-DB14-4ED0-BAD2-A84F068560EA}" srcOrd="0" destOrd="0" parTransId="{7F38B29E-C2F3-45BB-AC32-A7B11E007F05}" sibTransId="{BB2E580A-5819-4C7F-A123-4F91C6DE1E27}"/>
    <dgm:cxn modelId="{4A5A02DA-2EFC-4776-B7E7-DD366600AB56}" srcId="{67EF8A88-DB14-4ED0-BAD2-A84F068560EA}" destId="{94DC1CDC-5862-4690-8480-068D0FB2A496}" srcOrd="1" destOrd="0" parTransId="{0C26EB6A-661D-4934-94AA-BE19E952B1B3}" sibTransId="{164C0959-FB71-4DFB-BF8F-18B2C54792D5}"/>
    <dgm:cxn modelId="{19D9A4EE-2027-4366-B4B5-F511E4BB3607}" type="presOf" srcId="{67EF8A88-DB14-4ED0-BAD2-A84F068560EA}" destId="{D9719E8D-39E1-4E7B-985D-8ABCC290518B}" srcOrd="1" destOrd="0" presId="urn:microsoft.com/office/officeart/2005/8/layout/list1"/>
    <dgm:cxn modelId="{41ED03F0-5575-44FF-A483-F736739781F7}" type="presOf" srcId="{72062786-7E2C-491B-B682-C8E04DFA70D0}" destId="{D26F8DF7-8341-448E-B9CC-A866C187CAD8}" srcOrd="0" destOrd="0" presId="urn:microsoft.com/office/officeart/2005/8/layout/list1"/>
    <dgm:cxn modelId="{00F42BF6-EC2C-494B-BF76-34EB35DF2545}" type="presOf" srcId="{F142AFD5-955E-471F-8C69-0B0E51DA7DA0}" destId="{598D8911-30BC-43F1-8483-9FB648BDBE6E}" srcOrd="0" destOrd="0" presId="urn:microsoft.com/office/officeart/2005/8/layout/list1"/>
    <dgm:cxn modelId="{FBFC60FA-30FC-48D6-BEB5-1F2197A9448C}" srcId="{67EF8A88-DB14-4ED0-BAD2-A84F068560EA}" destId="{78668C2D-A244-4720-91EE-45F2E020B6B2}" srcOrd="0" destOrd="0" parTransId="{D3A980A7-EB00-4162-8526-39F486924657}" sibTransId="{17E85FFE-531E-44D6-9B27-73BC2F9B39BC}"/>
    <dgm:cxn modelId="{205E3B9F-0774-44E7-8C13-E37784E0BF72}" type="presParOf" srcId="{D26F8DF7-8341-448E-B9CC-A866C187CAD8}" destId="{E1CF5BB4-6318-4750-90C7-0E61C9D49F29}" srcOrd="0" destOrd="0" presId="urn:microsoft.com/office/officeart/2005/8/layout/list1"/>
    <dgm:cxn modelId="{2FD12C70-1CA3-46E3-9B04-71965403F056}" type="presParOf" srcId="{E1CF5BB4-6318-4750-90C7-0E61C9D49F29}" destId="{8543E6FC-7C81-425A-A3B3-9B391BC8081C}" srcOrd="0" destOrd="0" presId="urn:microsoft.com/office/officeart/2005/8/layout/list1"/>
    <dgm:cxn modelId="{64B877A1-A316-459B-B1E6-235ADADBAF8C}" type="presParOf" srcId="{E1CF5BB4-6318-4750-90C7-0E61C9D49F29}" destId="{D9719E8D-39E1-4E7B-985D-8ABCC290518B}" srcOrd="1" destOrd="0" presId="urn:microsoft.com/office/officeart/2005/8/layout/list1"/>
    <dgm:cxn modelId="{682A4500-42B5-4E55-8BBE-60D94646D79A}" type="presParOf" srcId="{D26F8DF7-8341-448E-B9CC-A866C187CAD8}" destId="{3495858D-3C24-4247-865A-AE20945C1D12}" srcOrd="1" destOrd="0" presId="urn:microsoft.com/office/officeart/2005/8/layout/list1"/>
    <dgm:cxn modelId="{8CF08CBC-867C-442F-8855-569076C352F4}" type="presParOf" srcId="{D26F8DF7-8341-448E-B9CC-A866C187CAD8}" destId="{713DD548-11CE-41A0-B8D8-079472427F84}" srcOrd="2" destOrd="0" presId="urn:microsoft.com/office/officeart/2005/8/layout/list1"/>
    <dgm:cxn modelId="{68628ECE-1D7A-4A73-AFEE-F08872D5CDD0}" type="presParOf" srcId="{D26F8DF7-8341-448E-B9CC-A866C187CAD8}" destId="{54D3E0C9-D4C0-4A2B-ACA8-742815A7034F}" srcOrd="3" destOrd="0" presId="urn:microsoft.com/office/officeart/2005/8/layout/list1"/>
    <dgm:cxn modelId="{6DA00BCF-BC82-4573-9C10-BEC88B18FE26}" type="presParOf" srcId="{D26F8DF7-8341-448E-B9CC-A866C187CAD8}" destId="{C1E6E793-360E-408C-B457-CB4960BC0A75}" srcOrd="4" destOrd="0" presId="urn:microsoft.com/office/officeart/2005/8/layout/list1"/>
    <dgm:cxn modelId="{8CDA7E04-6041-47B4-9A1E-DDD4F88BDCCE}" type="presParOf" srcId="{C1E6E793-360E-408C-B457-CB4960BC0A75}" destId="{8F52D6B6-686A-41C0-AA75-6291B0C169AD}" srcOrd="0" destOrd="0" presId="urn:microsoft.com/office/officeart/2005/8/layout/list1"/>
    <dgm:cxn modelId="{32462E09-53FB-448A-8B51-9E6723D94F97}" type="presParOf" srcId="{C1E6E793-360E-408C-B457-CB4960BC0A75}" destId="{050E6D33-A573-47F7-B470-322E179390C9}" srcOrd="1" destOrd="0" presId="urn:microsoft.com/office/officeart/2005/8/layout/list1"/>
    <dgm:cxn modelId="{9697BF0D-7D47-4660-B3CE-8B501049CF12}" type="presParOf" srcId="{D26F8DF7-8341-448E-B9CC-A866C187CAD8}" destId="{7DEA178B-B96B-4397-974B-D6D63D8155BB}" srcOrd="5" destOrd="0" presId="urn:microsoft.com/office/officeart/2005/8/layout/list1"/>
    <dgm:cxn modelId="{FC951759-92A2-4B46-82BE-F63051B53CEC}" type="presParOf" srcId="{D26F8DF7-8341-448E-B9CC-A866C187CAD8}" destId="{15059B73-FFB0-4372-86BC-6D945AF4BACA}" srcOrd="6" destOrd="0" presId="urn:microsoft.com/office/officeart/2005/8/layout/list1"/>
    <dgm:cxn modelId="{6825F70E-2D00-46CB-9889-6C24BC38EBCB}" type="presParOf" srcId="{D26F8DF7-8341-448E-B9CC-A866C187CAD8}" destId="{0F1316A9-09E6-43EA-A267-1715BFC748CB}" srcOrd="7" destOrd="0" presId="urn:microsoft.com/office/officeart/2005/8/layout/list1"/>
    <dgm:cxn modelId="{3799A2E7-979F-402D-AB40-20C8A2C11411}" type="presParOf" srcId="{D26F8DF7-8341-448E-B9CC-A866C187CAD8}" destId="{C993329C-3A9E-4E9C-88BD-9B21588D4B09}" srcOrd="8" destOrd="0" presId="urn:microsoft.com/office/officeart/2005/8/layout/list1"/>
    <dgm:cxn modelId="{6D38FE44-92D3-4EF8-A0E6-0D8564070EC2}" type="presParOf" srcId="{C993329C-3A9E-4E9C-88BD-9B21588D4B09}" destId="{A3FAF24A-C497-4C8A-BF87-7366536A664F}" srcOrd="0" destOrd="0" presId="urn:microsoft.com/office/officeart/2005/8/layout/list1"/>
    <dgm:cxn modelId="{050FC1E8-2153-4531-9AA0-34813017905D}" type="presParOf" srcId="{C993329C-3A9E-4E9C-88BD-9B21588D4B09}" destId="{4FA60478-CE14-41AD-ADF0-068CAC898F31}" srcOrd="1" destOrd="0" presId="urn:microsoft.com/office/officeart/2005/8/layout/list1"/>
    <dgm:cxn modelId="{CC1B4E4B-6AF3-4742-B839-ABD21E5CAC56}" type="presParOf" srcId="{D26F8DF7-8341-448E-B9CC-A866C187CAD8}" destId="{AB3FA679-3CF2-421B-80FB-18CD62A93605}" srcOrd="9" destOrd="0" presId="urn:microsoft.com/office/officeart/2005/8/layout/list1"/>
    <dgm:cxn modelId="{4F8B6128-FFAF-44AC-A576-0D1CE33EF67E}" type="presParOf" srcId="{D26F8DF7-8341-448E-B9CC-A866C187CAD8}" destId="{598D8911-30BC-43F1-8483-9FB648BDBE6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EA19F-1944-40DC-AE56-19D8876DF904}">
      <dsp:nvSpPr>
        <dsp:cNvPr id="0" name=""/>
        <dsp:cNvSpPr/>
      </dsp:nvSpPr>
      <dsp:spPr>
        <a:xfrm>
          <a:off x="0" y="3311333"/>
          <a:ext cx="6096000" cy="21725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Microsoft 365 empowers organizations with the following capabilities:</a:t>
          </a:r>
        </a:p>
      </dsp:txBody>
      <dsp:txXfrm>
        <a:off x="0" y="3311333"/>
        <a:ext cx="6096000" cy="1173200"/>
      </dsp:txXfrm>
    </dsp:sp>
    <dsp:sp modelId="{7476E549-FA51-4B95-B3D9-73DC1F7A0063}">
      <dsp:nvSpPr>
        <dsp:cNvPr id="0" name=""/>
        <dsp:cNvSpPr/>
      </dsp:nvSpPr>
      <dsp:spPr>
        <a:xfrm>
          <a:off x="2976" y="4441081"/>
          <a:ext cx="2030015" cy="9993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Productivity and Teamwork</a:t>
          </a:r>
        </a:p>
      </dsp:txBody>
      <dsp:txXfrm>
        <a:off x="2976" y="4441081"/>
        <a:ext cx="2030015" cy="999392"/>
      </dsp:txXfrm>
    </dsp:sp>
    <dsp:sp modelId="{30C3EF04-54AD-458E-A2CE-5870E8CCF9B7}">
      <dsp:nvSpPr>
        <dsp:cNvPr id="0" name=""/>
        <dsp:cNvSpPr/>
      </dsp:nvSpPr>
      <dsp:spPr>
        <a:xfrm>
          <a:off x="2032992" y="4441081"/>
          <a:ext cx="2030015" cy="999392"/>
        </a:xfrm>
        <a:prstGeom prst="rect">
          <a:avLst/>
        </a:prstGeom>
        <a:solidFill>
          <a:schemeClr val="accent2">
            <a:tint val="40000"/>
            <a:alpha val="90000"/>
            <a:hueOff val="-235242"/>
            <a:satOff val="108"/>
            <a:lumOff val="46"/>
            <a:alphaOff val="0"/>
          </a:schemeClr>
        </a:solidFill>
        <a:ln w="12700" cap="flat" cmpd="sng" algn="ctr">
          <a:solidFill>
            <a:schemeClr val="accent2">
              <a:tint val="40000"/>
              <a:alpha val="90000"/>
              <a:hueOff val="-235242"/>
              <a:satOff val="108"/>
              <a:lumOff val="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Business Management</a:t>
          </a:r>
        </a:p>
      </dsp:txBody>
      <dsp:txXfrm>
        <a:off x="2032992" y="4441081"/>
        <a:ext cx="2030015" cy="999392"/>
      </dsp:txXfrm>
    </dsp:sp>
    <dsp:sp modelId="{B8CCA197-2274-44A6-A21D-49B0F485725E}">
      <dsp:nvSpPr>
        <dsp:cNvPr id="0" name=""/>
        <dsp:cNvSpPr/>
      </dsp:nvSpPr>
      <dsp:spPr>
        <a:xfrm>
          <a:off x="4063007" y="4441081"/>
          <a:ext cx="2030015" cy="999392"/>
        </a:xfrm>
        <a:prstGeom prst="rect">
          <a:avLst/>
        </a:prstGeom>
        <a:solidFill>
          <a:schemeClr val="accent2">
            <a:tint val="40000"/>
            <a:alpha val="90000"/>
            <a:hueOff val="-470484"/>
            <a:satOff val="216"/>
            <a:lumOff val="92"/>
            <a:alphaOff val="0"/>
          </a:schemeClr>
        </a:solidFill>
        <a:ln w="12700" cap="flat" cmpd="sng" algn="ctr">
          <a:solidFill>
            <a:schemeClr val="accent2">
              <a:tint val="40000"/>
              <a:alpha val="90000"/>
              <a:hueOff val="-470484"/>
              <a:satOff val="216"/>
              <a:lumOff val="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Security and Compliance</a:t>
          </a:r>
        </a:p>
      </dsp:txBody>
      <dsp:txXfrm>
        <a:off x="4063007" y="4441081"/>
        <a:ext cx="2030015" cy="999392"/>
      </dsp:txXfrm>
    </dsp:sp>
    <dsp:sp modelId="{8CFD31A8-AD30-4016-84F2-BAF75B915058}">
      <dsp:nvSpPr>
        <dsp:cNvPr id="0" name=""/>
        <dsp:cNvSpPr/>
      </dsp:nvSpPr>
      <dsp:spPr>
        <a:xfrm rot="10800000">
          <a:off x="0" y="2473"/>
          <a:ext cx="6096000" cy="3341447"/>
        </a:xfrm>
        <a:prstGeom prst="upArrowCallout">
          <a:avLst/>
        </a:prstGeom>
        <a:solidFill>
          <a:schemeClr val="accent2">
            <a:hueOff val="-1500710"/>
            <a:satOff val="-9051"/>
            <a:lumOff val="2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Microsoft 365 learns from users</a:t>
          </a:r>
        </a:p>
      </dsp:txBody>
      <dsp:txXfrm rot="-10800000">
        <a:off x="0" y="2473"/>
        <a:ext cx="6096000" cy="1172848"/>
      </dsp:txXfrm>
    </dsp:sp>
    <dsp:sp modelId="{481386E7-D7D8-4CE8-9A40-9CCC1BB9BB3A}">
      <dsp:nvSpPr>
        <dsp:cNvPr id="0" name=""/>
        <dsp:cNvSpPr/>
      </dsp:nvSpPr>
      <dsp:spPr>
        <a:xfrm>
          <a:off x="2976" y="1175322"/>
          <a:ext cx="2030015" cy="999092"/>
        </a:xfrm>
        <a:prstGeom prst="rect">
          <a:avLst/>
        </a:prstGeom>
        <a:solidFill>
          <a:schemeClr val="accent2">
            <a:tint val="40000"/>
            <a:alpha val="90000"/>
            <a:hueOff val="-705727"/>
            <a:satOff val="323"/>
            <a:lumOff val="138"/>
            <a:alphaOff val="0"/>
          </a:schemeClr>
        </a:solidFill>
        <a:ln w="12700" cap="flat" cmpd="sng" algn="ctr">
          <a:solidFill>
            <a:schemeClr val="accent2">
              <a:tint val="40000"/>
              <a:alpha val="90000"/>
              <a:hueOff val="-705727"/>
              <a:satOff val="323"/>
              <a:lumOff val="1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collects insights through the Microsoft Graph</a:t>
          </a:r>
        </a:p>
      </dsp:txBody>
      <dsp:txXfrm>
        <a:off x="2976" y="1175322"/>
        <a:ext cx="2030015" cy="999092"/>
      </dsp:txXfrm>
    </dsp:sp>
    <dsp:sp modelId="{B470D150-3E01-44FF-ACA5-784338031E10}">
      <dsp:nvSpPr>
        <dsp:cNvPr id="0" name=""/>
        <dsp:cNvSpPr/>
      </dsp:nvSpPr>
      <dsp:spPr>
        <a:xfrm>
          <a:off x="2032992" y="1175322"/>
          <a:ext cx="2030015" cy="999092"/>
        </a:xfrm>
        <a:prstGeom prst="rect">
          <a:avLst/>
        </a:prstGeom>
        <a:solidFill>
          <a:schemeClr val="accent2">
            <a:tint val="40000"/>
            <a:alpha val="90000"/>
            <a:hueOff val="-940969"/>
            <a:satOff val="431"/>
            <a:lumOff val="184"/>
            <a:alphaOff val="0"/>
          </a:schemeClr>
        </a:solidFill>
        <a:ln w="12700" cap="flat" cmpd="sng" algn="ctr">
          <a:solidFill>
            <a:schemeClr val="accent2">
              <a:tint val="40000"/>
              <a:alpha val="90000"/>
              <a:hueOff val="-940969"/>
              <a:satOff val="431"/>
              <a:lumOff val="1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Used to enhanced User experiences get better thru utilization</a:t>
          </a:r>
        </a:p>
      </dsp:txBody>
      <dsp:txXfrm>
        <a:off x="2032992" y="1175322"/>
        <a:ext cx="2030015" cy="999092"/>
      </dsp:txXfrm>
    </dsp:sp>
    <dsp:sp modelId="{206789CC-BC38-4255-948D-17168F4C152D}">
      <dsp:nvSpPr>
        <dsp:cNvPr id="0" name=""/>
        <dsp:cNvSpPr/>
      </dsp:nvSpPr>
      <dsp:spPr>
        <a:xfrm>
          <a:off x="4063007" y="1175322"/>
          <a:ext cx="2030015" cy="999092"/>
        </a:xfrm>
        <a:prstGeom prst="rect">
          <a:avLst/>
        </a:prstGeom>
        <a:solidFill>
          <a:schemeClr val="accent2">
            <a:tint val="40000"/>
            <a:alpha val="90000"/>
            <a:hueOff val="-1176211"/>
            <a:satOff val="539"/>
            <a:lumOff val="230"/>
            <a:alphaOff val="0"/>
          </a:schemeClr>
        </a:solidFill>
        <a:ln w="12700" cap="flat" cmpd="sng" algn="ctr">
          <a:solidFill>
            <a:schemeClr val="accent2">
              <a:tint val="40000"/>
              <a:alpha val="90000"/>
              <a:hueOff val="-1176211"/>
              <a:satOff val="539"/>
              <a:lumOff val="2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keeps users protected</a:t>
          </a:r>
          <a:r>
            <a:rPr lang="en-US" sz="1400" kern="1200" dirty="0"/>
            <a:t>. </a:t>
          </a:r>
        </a:p>
      </dsp:txBody>
      <dsp:txXfrm>
        <a:off x="4063007" y="1175322"/>
        <a:ext cx="2030015" cy="999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CB2D4-D3B2-4393-B634-B85843295997}">
      <dsp:nvSpPr>
        <dsp:cNvPr id="0" name=""/>
        <dsp:cNvSpPr/>
      </dsp:nvSpPr>
      <dsp:spPr>
        <a:xfrm>
          <a:off x="0" y="46912"/>
          <a:ext cx="6096000" cy="17111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b="1" kern="1200"/>
            <a:t>Threat protection</a:t>
          </a:r>
          <a:endParaRPr lang="en-US" sz="4500" kern="1200"/>
        </a:p>
      </dsp:txBody>
      <dsp:txXfrm>
        <a:off x="83530" y="130442"/>
        <a:ext cx="5928940" cy="1544065"/>
      </dsp:txXfrm>
    </dsp:sp>
    <dsp:sp modelId="{1D43164E-B6E8-4BE5-8E8E-A3EB7624DA7A}">
      <dsp:nvSpPr>
        <dsp:cNvPr id="0" name=""/>
        <dsp:cNvSpPr/>
      </dsp:nvSpPr>
      <dsp:spPr>
        <a:xfrm>
          <a:off x="0" y="1887637"/>
          <a:ext cx="6096000" cy="1711125"/>
        </a:xfrm>
        <a:prstGeom prst="roundRect">
          <a:avLst/>
        </a:prstGeom>
        <a:solidFill>
          <a:schemeClr val="accent2">
            <a:hueOff val="-750355"/>
            <a:satOff val="-4526"/>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b="1" kern="1200"/>
            <a:t>Identity access</a:t>
          </a:r>
          <a:endParaRPr lang="en-US" sz="4500" kern="1200"/>
        </a:p>
      </dsp:txBody>
      <dsp:txXfrm>
        <a:off x="83530" y="1971167"/>
        <a:ext cx="5928940" cy="1544065"/>
      </dsp:txXfrm>
    </dsp:sp>
    <dsp:sp modelId="{B2CE5D50-42D7-4D92-91FC-BEBECF7B73A9}">
      <dsp:nvSpPr>
        <dsp:cNvPr id="0" name=""/>
        <dsp:cNvSpPr/>
      </dsp:nvSpPr>
      <dsp:spPr>
        <a:xfrm>
          <a:off x="0" y="3728362"/>
          <a:ext cx="6096000" cy="1711125"/>
        </a:xfrm>
        <a:prstGeom prst="roundRect">
          <a:avLst/>
        </a:prstGeom>
        <a:solidFill>
          <a:schemeClr val="accent2">
            <a:hueOff val="-1500710"/>
            <a:satOff val="-9051"/>
            <a:lumOff val="2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b="1" kern="1200"/>
            <a:t>Information Protection</a:t>
          </a:r>
          <a:endParaRPr lang="en-US" sz="4500" kern="1200"/>
        </a:p>
      </dsp:txBody>
      <dsp:txXfrm>
        <a:off x="83530" y="3811892"/>
        <a:ext cx="5928940" cy="15440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FB0F9-75E4-46F0-8259-C2EF9D601B39}">
      <dsp:nvSpPr>
        <dsp:cNvPr id="0" name=""/>
        <dsp:cNvSpPr/>
      </dsp:nvSpPr>
      <dsp:spPr>
        <a:xfrm>
          <a:off x="0" y="256033"/>
          <a:ext cx="9486899" cy="15151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289" tIns="270764" rIns="73628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latin typeface="Segoe UI" panose="020B0502040204020203" pitchFamily="34" charset="0"/>
              <a:cs typeface="Segoe UI" panose="020B0502040204020203" pitchFamily="34" charset="0"/>
            </a:rPr>
            <a:t>By the end of this module, you will be able to:</a:t>
          </a:r>
        </a:p>
        <a:p>
          <a:pPr marL="114300" lvl="1" indent="-114300" algn="l" defTabSz="577850">
            <a:lnSpc>
              <a:spcPct val="90000"/>
            </a:lnSpc>
            <a:spcBef>
              <a:spcPct val="0"/>
            </a:spcBef>
            <a:spcAft>
              <a:spcPct val="15000"/>
            </a:spcAft>
            <a:buChar char="•"/>
          </a:pPr>
          <a:r>
            <a:rPr lang="en-US" sz="1300" kern="1200" dirty="0">
              <a:latin typeface="Segoe UI" panose="020B0502040204020203" pitchFamily="34" charset="0"/>
              <a:cs typeface="Segoe UI" panose="020B0502040204020203" pitchFamily="34" charset="0"/>
            </a:rPr>
            <a:t>Describe the Zero Trust approach to security in Microsoft 365</a:t>
          </a:r>
        </a:p>
        <a:p>
          <a:pPr marL="114300" lvl="1" indent="-114300" algn="l" defTabSz="577850">
            <a:lnSpc>
              <a:spcPct val="90000"/>
            </a:lnSpc>
            <a:spcBef>
              <a:spcPct val="0"/>
            </a:spcBef>
            <a:spcAft>
              <a:spcPct val="15000"/>
            </a:spcAft>
            <a:buChar char="•"/>
          </a:pPr>
          <a:r>
            <a:rPr lang="en-US" sz="1300" kern="1200" dirty="0">
              <a:latin typeface="Segoe UI" panose="020B0502040204020203" pitchFamily="34" charset="0"/>
              <a:cs typeface="Segoe UI" panose="020B0502040204020203" pitchFamily="34" charset="0"/>
            </a:rPr>
            <a:t>Describe the principles and components of the Zero Trust security model</a:t>
          </a:r>
        </a:p>
        <a:p>
          <a:pPr marL="114300" lvl="1" indent="-114300" algn="l" defTabSz="577850">
            <a:lnSpc>
              <a:spcPct val="90000"/>
            </a:lnSpc>
            <a:spcBef>
              <a:spcPct val="0"/>
            </a:spcBef>
            <a:spcAft>
              <a:spcPct val="15000"/>
            </a:spcAft>
            <a:buChar char="•"/>
          </a:pPr>
          <a:r>
            <a:rPr lang="en-US" sz="1300" kern="1200" dirty="0">
              <a:latin typeface="Segoe UI" panose="020B0502040204020203" pitchFamily="34" charset="0"/>
              <a:cs typeface="Segoe UI" panose="020B0502040204020203" pitchFamily="34" charset="0"/>
            </a:rPr>
            <a:t>Describe the five steps to implementing a Zero Trust security model in your organization</a:t>
          </a:r>
        </a:p>
        <a:p>
          <a:pPr marL="114300" lvl="1" indent="-114300" algn="l" defTabSz="577850">
            <a:lnSpc>
              <a:spcPct val="90000"/>
            </a:lnSpc>
            <a:spcBef>
              <a:spcPct val="0"/>
            </a:spcBef>
            <a:spcAft>
              <a:spcPct val="15000"/>
            </a:spcAft>
            <a:buChar char="•"/>
          </a:pPr>
          <a:r>
            <a:rPr lang="en-US" sz="1300" kern="1200" dirty="0">
              <a:latin typeface="Segoe UI" panose="020B0502040204020203" pitchFamily="34" charset="0"/>
              <a:cs typeface="Segoe UI" panose="020B0502040204020203" pitchFamily="34" charset="0"/>
            </a:rPr>
            <a:t>Explain Microsoft's story and strategy around Zero Trust networking</a:t>
          </a:r>
        </a:p>
      </dsp:txBody>
      <dsp:txXfrm>
        <a:off x="0" y="256033"/>
        <a:ext cx="9486899" cy="1515150"/>
      </dsp:txXfrm>
    </dsp:sp>
    <dsp:sp modelId="{72C40B54-5CBA-45FE-A482-6B524AA9465D}">
      <dsp:nvSpPr>
        <dsp:cNvPr id="0" name=""/>
        <dsp:cNvSpPr/>
      </dsp:nvSpPr>
      <dsp:spPr>
        <a:xfrm>
          <a:off x="474345" y="64153"/>
          <a:ext cx="664083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008" tIns="0" rIns="251008" bIns="0" numCol="1" spcCol="1270" anchor="ctr" anchorCtr="0">
          <a:noAutofit/>
        </a:bodyPr>
        <a:lstStyle/>
        <a:p>
          <a:pPr marL="0" lvl="0" indent="0" algn="l" defTabSz="577850">
            <a:lnSpc>
              <a:spcPct val="90000"/>
            </a:lnSpc>
            <a:spcBef>
              <a:spcPct val="0"/>
            </a:spcBef>
            <a:spcAft>
              <a:spcPct val="35000"/>
            </a:spcAft>
            <a:buNone/>
          </a:pPr>
          <a:r>
            <a:rPr lang="en-US" sz="1300" b="1" kern="1200"/>
            <a:t>Lesson Objectives</a:t>
          </a:r>
          <a:endParaRPr lang="en-US" sz="1300" kern="1200"/>
        </a:p>
      </dsp:txBody>
      <dsp:txXfrm>
        <a:off x="493079" y="82887"/>
        <a:ext cx="6603362" cy="346292"/>
      </dsp:txXfrm>
    </dsp:sp>
    <dsp:sp modelId="{929D908B-0F85-4468-8D0D-AE9B4AC85062}">
      <dsp:nvSpPr>
        <dsp:cNvPr id="0" name=""/>
        <dsp:cNvSpPr/>
      </dsp:nvSpPr>
      <dsp:spPr>
        <a:xfrm>
          <a:off x="0" y="2033264"/>
          <a:ext cx="9486899" cy="1269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289" tIns="270764" rIns="736289"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latin typeface="Segoe UI" panose="020B0502040204020203" pitchFamily="34" charset="0"/>
              <a:cs typeface="Segoe UI" panose="020B0502040204020203" pitchFamily="34" charset="0"/>
            </a:rPr>
            <a:t>Describe the Zero Trust approach to security in Microsoft 365.</a:t>
          </a:r>
          <a:endParaRPr lang="en-US" sz="1300" kern="1200" dirty="0">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dirty="0">
              <a:latin typeface="Segoe UI" panose="020B0502040204020203" pitchFamily="34" charset="0"/>
              <a:cs typeface="Segoe UI" panose="020B0502040204020203" pitchFamily="34" charset="0"/>
            </a:rPr>
            <a:t>Describe the principles and components of the Zero Trust security model.</a:t>
          </a:r>
          <a:endParaRPr lang="en-US" sz="1300" kern="1200" dirty="0">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dirty="0">
              <a:latin typeface="Segoe UI" panose="020B0502040204020203" pitchFamily="34" charset="0"/>
              <a:cs typeface="Segoe UI" panose="020B0502040204020203" pitchFamily="34" charset="0"/>
            </a:rPr>
            <a:t>Describe the five steps to implementing a Zero Trust security model in your organization.</a:t>
          </a:r>
          <a:endParaRPr lang="en-US" sz="1300" kern="1200" dirty="0">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dirty="0">
              <a:latin typeface="Segoe UI" panose="020B0502040204020203" pitchFamily="34" charset="0"/>
              <a:cs typeface="Segoe UI" panose="020B0502040204020203" pitchFamily="34" charset="0"/>
            </a:rPr>
            <a:t>Explain Microsoft's story and strategy around Zero Trust networking.</a:t>
          </a:r>
          <a:endParaRPr lang="en-US" sz="1300" kern="1200" dirty="0">
            <a:latin typeface="Segoe UI" panose="020B0502040204020203" pitchFamily="34" charset="0"/>
            <a:cs typeface="Segoe UI" panose="020B0502040204020203" pitchFamily="34" charset="0"/>
          </a:endParaRPr>
        </a:p>
      </dsp:txBody>
      <dsp:txXfrm>
        <a:off x="0" y="2033264"/>
        <a:ext cx="9486899" cy="1269450"/>
      </dsp:txXfrm>
    </dsp:sp>
    <dsp:sp modelId="{A4F2258E-573F-42D2-BCED-233AB04405BB}">
      <dsp:nvSpPr>
        <dsp:cNvPr id="0" name=""/>
        <dsp:cNvSpPr/>
      </dsp:nvSpPr>
      <dsp:spPr>
        <a:xfrm>
          <a:off x="474345" y="1841384"/>
          <a:ext cx="664083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008" tIns="0" rIns="251008" bIns="0" numCol="1" spcCol="1270" anchor="ctr" anchorCtr="0">
          <a:noAutofit/>
        </a:bodyPr>
        <a:lstStyle/>
        <a:p>
          <a:pPr marL="0" lvl="0" indent="0" algn="l" defTabSz="577850">
            <a:lnSpc>
              <a:spcPct val="90000"/>
            </a:lnSpc>
            <a:spcBef>
              <a:spcPct val="0"/>
            </a:spcBef>
            <a:spcAft>
              <a:spcPct val="35000"/>
            </a:spcAft>
            <a:buNone/>
          </a:pPr>
          <a:r>
            <a:rPr lang="en-US" sz="1300" b="1" i="0" kern="1200" dirty="0">
              <a:latin typeface="Segoe UI" panose="020B0502040204020203" pitchFamily="34" charset="0"/>
              <a:cs typeface="Segoe UI" panose="020B0502040204020203" pitchFamily="34" charset="0"/>
            </a:rPr>
            <a:t>After Completing the Module</a:t>
          </a:r>
          <a:endParaRPr lang="en-US" sz="1300" b="1" kern="1200" dirty="0">
            <a:latin typeface="Segoe UI" panose="020B0502040204020203" pitchFamily="34" charset="0"/>
            <a:cs typeface="Segoe UI" panose="020B0502040204020203" pitchFamily="34" charset="0"/>
          </a:endParaRPr>
        </a:p>
      </dsp:txBody>
      <dsp:txXfrm>
        <a:off x="493079" y="1860118"/>
        <a:ext cx="6603362" cy="3462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850DE-3D23-47FF-AB07-70CDB0AD48A2}">
      <dsp:nvSpPr>
        <dsp:cNvPr id="0" name=""/>
        <dsp:cNvSpPr/>
      </dsp:nvSpPr>
      <dsp:spPr>
        <a:xfrm>
          <a:off x="0" y="252766"/>
          <a:ext cx="9725464" cy="1159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4804" tIns="333248" rIns="75480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adapts to the complexity of the modern environment.</a:t>
          </a:r>
        </a:p>
        <a:p>
          <a:pPr marL="171450" lvl="1" indent="-171450" algn="l" defTabSz="711200">
            <a:lnSpc>
              <a:spcPct val="90000"/>
            </a:lnSpc>
            <a:spcBef>
              <a:spcPct val="0"/>
            </a:spcBef>
            <a:spcAft>
              <a:spcPct val="15000"/>
            </a:spcAft>
            <a:buChar char="•"/>
          </a:pPr>
          <a:r>
            <a:rPr lang="en-US" sz="1600" kern="1200"/>
            <a:t>embraces the mobile workforce.</a:t>
          </a:r>
        </a:p>
        <a:p>
          <a:pPr marL="171450" lvl="1" indent="-171450" algn="l" defTabSz="711200">
            <a:lnSpc>
              <a:spcPct val="90000"/>
            </a:lnSpc>
            <a:spcBef>
              <a:spcPct val="0"/>
            </a:spcBef>
            <a:spcAft>
              <a:spcPct val="15000"/>
            </a:spcAft>
            <a:buChar char="•"/>
          </a:pPr>
          <a:r>
            <a:rPr lang="en-US" sz="1600" kern="1200"/>
            <a:t>protects people, devices, apps, and data wherever they're located.</a:t>
          </a:r>
        </a:p>
      </dsp:txBody>
      <dsp:txXfrm>
        <a:off x="0" y="252766"/>
        <a:ext cx="9725464" cy="1159200"/>
      </dsp:txXfrm>
    </dsp:sp>
    <dsp:sp modelId="{5CDA8761-11B4-49D3-B8A6-704D59B416F5}">
      <dsp:nvSpPr>
        <dsp:cNvPr id="0" name=""/>
        <dsp:cNvSpPr/>
      </dsp:nvSpPr>
      <dsp:spPr>
        <a:xfrm>
          <a:off x="486273" y="16606"/>
          <a:ext cx="6807824"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320" tIns="0" rIns="257320" bIns="0" numCol="1" spcCol="1270" anchor="ctr" anchorCtr="0">
          <a:noAutofit/>
        </a:bodyPr>
        <a:lstStyle/>
        <a:p>
          <a:pPr marL="0" lvl="0" indent="0" algn="l" defTabSz="711200">
            <a:lnSpc>
              <a:spcPct val="90000"/>
            </a:lnSpc>
            <a:spcBef>
              <a:spcPct val="0"/>
            </a:spcBef>
            <a:spcAft>
              <a:spcPct val="35000"/>
            </a:spcAft>
            <a:buNone/>
          </a:pPr>
          <a:r>
            <a:rPr lang="en-US" sz="1600" kern="1200"/>
            <a:t>Today’s organizations need a new security model that effectively:</a:t>
          </a:r>
        </a:p>
      </dsp:txBody>
      <dsp:txXfrm>
        <a:off x="509330" y="39663"/>
        <a:ext cx="6761710" cy="426206"/>
      </dsp:txXfrm>
    </dsp:sp>
    <dsp:sp modelId="{A0CAD932-A0F9-4F77-AAC8-8221EEF32402}">
      <dsp:nvSpPr>
        <dsp:cNvPr id="0" name=""/>
        <dsp:cNvSpPr/>
      </dsp:nvSpPr>
      <dsp:spPr>
        <a:xfrm>
          <a:off x="0" y="1734526"/>
          <a:ext cx="9725464" cy="158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4804" tIns="333248" rIns="75480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How do we help people to have confidence in the security of their devices, their data, and their actions online?</a:t>
          </a:r>
        </a:p>
        <a:p>
          <a:pPr marL="171450" lvl="1" indent="-171450" algn="l" defTabSz="711200">
            <a:lnSpc>
              <a:spcPct val="90000"/>
            </a:lnSpc>
            <a:spcBef>
              <a:spcPct val="0"/>
            </a:spcBef>
            <a:spcAft>
              <a:spcPct val="15000"/>
            </a:spcAft>
            <a:buChar char="•"/>
          </a:pPr>
          <a:r>
            <a:rPr lang="en-US" sz="1600" kern="1200"/>
            <a:t>How do we protect people, so they have peace of mind and are empowered to innovate and grow their future?</a:t>
          </a:r>
        </a:p>
        <a:p>
          <a:pPr marL="171450" lvl="1" indent="-171450" algn="l" defTabSz="711200">
            <a:lnSpc>
              <a:spcPct val="90000"/>
            </a:lnSpc>
            <a:spcBef>
              <a:spcPct val="0"/>
            </a:spcBef>
            <a:spcAft>
              <a:spcPct val="15000"/>
            </a:spcAft>
            <a:buChar char="•"/>
          </a:pPr>
          <a:r>
            <a:rPr lang="en-US" sz="1600" kern="1200"/>
            <a:t>How do we foster trust in a Zero Trust world?</a:t>
          </a:r>
        </a:p>
      </dsp:txBody>
      <dsp:txXfrm>
        <a:off x="0" y="1734526"/>
        <a:ext cx="9725464" cy="1587600"/>
      </dsp:txXfrm>
    </dsp:sp>
    <dsp:sp modelId="{DFB34115-6DA8-4E52-BC8B-F9A75D3C802C}">
      <dsp:nvSpPr>
        <dsp:cNvPr id="0" name=""/>
        <dsp:cNvSpPr/>
      </dsp:nvSpPr>
      <dsp:spPr>
        <a:xfrm>
          <a:off x="486273" y="1498366"/>
          <a:ext cx="6807824"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320" tIns="0" rIns="257320" bIns="0" numCol="1" spcCol="1270" anchor="ctr" anchorCtr="0">
          <a:noAutofit/>
        </a:bodyPr>
        <a:lstStyle/>
        <a:p>
          <a:pPr marL="0" lvl="0" indent="0" algn="l" defTabSz="711200">
            <a:lnSpc>
              <a:spcPct val="90000"/>
            </a:lnSpc>
            <a:spcBef>
              <a:spcPct val="0"/>
            </a:spcBef>
            <a:spcAft>
              <a:spcPct val="35000"/>
            </a:spcAft>
            <a:buNone/>
          </a:pPr>
          <a:r>
            <a:rPr lang="en-US" sz="1600" kern="1200"/>
            <a:t>The questions we must ask as security practitioners or admins include:</a:t>
          </a:r>
        </a:p>
      </dsp:txBody>
      <dsp:txXfrm>
        <a:off x="509330" y="1521423"/>
        <a:ext cx="6761710"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78D1F-9DC0-4A1E-AF67-A1ECA146BCA7}">
      <dsp:nvSpPr>
        <dsp:cNvPr id="0" name=""/>
        <dsp:cNvSpPr/>
      </dsp:nvSpPr>
      <dsp:spPr>
        <a:xfrm>
          <a:off x="0" y="47344"/>
          <a:ext cx="6083272"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Microsoft 365 Enterprise</a:t>
          </a:r>
          <a:endParaRPr lang="en-US" sz="2100" kern="1200"/>
        </a:p>
      </dsp:txBody>
      <dsp:txXfrm>
        <a:off x="23988" y="71332"/>
        <a:ext cx="6035296" cy="443423"/>
      </dsp:txXfrm>
    </dsp:sp>
    <dsp:sp modelId="{B5203153-6CBD-43BF-B692-3CFF2FB5330C}">
      <dsp:nvSpPr>
        <dsp:cNvPr id="0" name=""/>
        <dsp:cNvSpPr/>
      </dsp:nvSpPr>
      <dsp:spPr>
        <a:xfrm>
          <a:off x="0" y="599224"/>
          <a:ext cx="6083272"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Microsoft 365 for business</a:t>
          </a:r>
          <a:endParaRPr lang="en-US" sz="2100" kern="1200"/>
        </a:p>
      </dsp:txBody>
      <dsp:txXfrm>
        <a:off x="23988" y="623212"/>
        <a:ext cx="6035296" cy="443423"/>
      </dsp:txXfrm>
    </dsp:sp>
    <dsp:sp modelId="{CD6BCDD4-0D54-41B4-A9CD-81DEF35104A1}">
      <dsp:nvSpPr>
        <dsp:cNvPr id="0" name=""/>
        <dsp:cNvSpPr/>
      </dsp:nvSpPr>
      <dsp:spPr>
        <a:xfrm>
          <a:off x="0" y="1151104"/>
          <a:ext cx="6083272"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Microsoft Education</a:t>
          </a:r>
          <a:endParaRPr lang="en-US" sz="2100" kern="1200"/>
        </a:p>
      </dsp:txBody>
      <dsp:txXfrm>
        <a:off x="23988" y="1175092"/>
        <a:ext cx="6035296" cy="443423"/>
      </dsp:txXfrm>
    </dsp:sp>
    <dsp:sp modelId="{1934B3B6-5BC8-4FA0-9372-06EA2A25763B}">
      <dsp:nvSpPr>
        <dsp:cNvPr id="0" name=""/>
        <dsp:cNvSpPr/>
      </dsp:nvSpPr>
      <dsp:spPr>
        <a:xfrm>
          <a:off x="0" y="1702984"/>
          <a:ext cx="6083272"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Microsoft Government </a:t>
          </a:r>
          <a:endParaRPr lang="en-US" sz="2100" kern="1200"/>
        </a:p>
      </dsp:txBody>
      <dsp:txXfrm>
        <a:off x="23988" y="1726972"/>
        <a:ext cx="6035296" cy="443423"/>
      </dsp:txXfrm>
    </dsp:sp>
    <dsp:sp modelId="{7C9E11F6-EEAF-4B99-8F09-0249B5DEBBC1}">
      <dsp:nvSpPr>
        <dsp:cNvPr id="0" name=""/>
        <dsp:cNvSpPr/>
      </dsp:nvSpPr>
      <dsp:spPr>
        <a:xfrm>
          <a:off x="0" y="2254864"/>
          <a:ext cx="6083272"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Microsoft Home</a:t>
          </a:r>
          <a:endParaRPr lang="en-US" sz="2100" kern="1200"/>
        </a:p>
      </dsp:txBody>
      <dsp:txXfrm>
        <a:off x="23988" y="2278852"/>
        <a:ext cx="6035296" cy="443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DA855-479D-4873-B23C-088A82B51E1D}">
      <dsp:nvSpPr>
        <dsp:cNvPr id="0" name=""/>
        <dsp:cNvSpPr/>
      </dsp:nvSpPr>
      <dsp:spPr>
        <a:xfrm>
          <a:off x="580950" y="474049"/>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A0B218-DC54-463E-BD87-5B7EC4E5E1EA}">
      <dsp:nvSpPr>
        <dsp:cNvPr id="0" name=""/>
        <dsp:cNvSpPr/>
      </dsp:nvSpPr>
      <dsp:spPr>
        <a:xfrm>
          <a:off x="946575" y="839674"/>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F707B-C70C-48CE-88BA-61B5206698BE}">
      <dsp:nvSpPr>
        <dsp:cNvPr id="0" name=""/>
        <dsp:cNvSpPr/>
      </dsp:nvSpPr>
      <dsp:spPr>
        <a:xfrm>
          <a:off x="32513" y="2724049"/>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dirty="0"/>
            <a:t>Exercise 1: Sign in to the tenant</a:t>
          </a:r>
          <a:endParaRPr lang="en-US" sz="1500" kern="1200" dirty="0"/>
        </a:p>
      </dsp:txBody>
      <dsp:txXfrm>
        <a:off x="32513" y="2724049"/>
        <a:ext cx="2812500" cy="720000"/>
      </dsp:txXfrm>
    </dsp:sp>
    <dsp:sp modelId="{9D2697CD-3821-477B-B30E-53BDD1A1A9AE}">
      <dsp:nvSpPr>
        <dsp:cNvPr id="0" name=""/>
        <dsp:cNvSpPr/>
      </dsp:nvSpPr>
      <dsp:spPr>
        <a:xfrm>
          <a:off x="3885638" y="474049"/>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ABAFE3-223C-470D-B8CC-9345079E2EE9}">
      <dsp:nvSpPr>
        <dsp:cNvPr id="0" name=""/>
        <dsp:cNvSpPr/>
      </dsp:nvSpPr>
      <dsp:spPr>
        <a:xfrm>
          <a:off x="4251263" y="839674"/>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6B7C73-637E-4984-829B-FF808D973DC6}">
      <dsp:nvSpPr>
        <dsp:cNvPr id="0" name=""/>
        <dsp:cNvSpPr/>
      </dsp:nvSpPr>
      <dsp:spPr>
        <a:xfrm>
          <a:off x="3337200" y="2724049"/>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t>Exercise 2: Explore the Microsoft 365 admin center</a:t>
          </a:r>
          <a:endParaRPr lang="en-US" sz="1500" kern="1200"/>
        </a:p>
      </dsp:txBody>
      <dsp:txXfrm>
        <a:off x="3337200" y="2724049"/>
        <a:ext cx="2812500" cy="720000"/>
      </dsp:txXfrm>
    </dsp:sp>
    <dsp:sp modelId="{9267837F-DC42-4B54-AE3D-2E80AAF546A8}">
      <dsp:nvSpPr>
        <dsp:cNvPr id="0" name=""/>
        <dsp:cNvSpPr/>
      </dsp:nvSpPr>
      <dsp:spPr>
        <a:xfrm>
          <a:off x="7190325" y="474049"/>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0D20A-59D6-459D-BF61-E2FA8CB44C62}">
      <dsp:nvSpPr>
        <dsp:cNvPr id="0" name=""/>
        <dsp:cNvSpPr/>
      </dsp:nvSpPr>
      <dsp:spPr>
        <a:xfrm>
          <a:off x="7555950" y="839674"/>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AEFDCF-784D-4C7C-B8D8-69CB89572A15}">
      <dsp:nvSpPr>
        <dsp:cNvPr id="0" name=""/>
        <dsp:cNvSpPr/>
      </dsp:nvSpPr>
      <dsp:spPr>
        <a:xfrm>
          <a:off x="6641888" y="2724049"/>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t>Exercise 3: Explore the Azure Active Directory admin center</a:t>
          </a:r>
          <a:endParaRPr lang="en-US" sz="1500" kern="1200"/>
        </a:p>
      </dsp:txBody>
      <dsp:txXfrm>
        <a:off x="6641888" y="2724049"/>
        <a:ext cx="2812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4A7F3-BA47-448F-9E47-71455E33EDC7}">
      <dsp:nvSpPr>
        <dsp:cNvPr id="0" name=""/>
        <dsp:cNvSpPr/>
      </dsp:nvSpPr>
      <dsp:spPr>
        <a:xfrm>
          <a:off x="0" y="667"/>
          <a:ext cx="6096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FCA4D6-AB2F-4D39-891B-AA4BBC2A167F}">
      <dsp:nvSpPr>
        <dsp:cNvPr id="0" name=""/>
        <dsp:cNvSpPr/>
      </dsp:nvSpPr>
      <dsp:spPr>
        <a:xfrm>
          <a:off x="0" y="667"/>
          <a:ext cx="6096000" cy="78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Provide the best user experience</a:t>
          </a:r>
        </a:p>
      </dsp:txBody>
      <dsp:txXfrm>
        <a:off x="0" y="667"/>
        <a:ext cx="6096000" cy="781312"/>
      </dsp:txXfrm>
    </dsp:sp>
    <dsp:sp modelId="{72310E51-7FB6-4DD8-9D92-16BAF565174D}">
      <dsp:nvSpPr>
        <dsp:cNvPr id="0" name=""/>
        <dsp:cNvSpPr/>
      </dsp:nvSpPr>
      <dsp:spPr>
        <a:xfrm>
          <a:off x="0" y="781980"/>
          <a:ext cx="6096000" cy="0"/>
        </a:xfrm>
        <a:prstGeom prst="line">
          <a:avLst/>
        </a:prstGeom>
        <a:solidFill>
          <a:schemeClr val="accent5">
            <a:hueOff val="-248178"/>
            <a:satOff val="1720"/>
            <a:lumOff val="-490"/>
            <a:alphaOff val="0"/>
          </a:schemeClr>
        </a:solidFill>
        <a:ln w="12700" cap="flat" cmpd="sng" algn="ctr">
          <a:solidFill>
            <a:schemeClr val="accent5">
              <a:hueOff val="-248178"/>
              <a:satOff val="1720"/>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F9AAF-76A1-4821-8F2F-BE743AB4148A}">
      <dsp:nvSpPr>
        <dsp:cNvPr id="0" name=""/>
        <dsp:cNvSpPr/>
      </dsp:nvSpPr>
      <dsp:spPr>
        <a:xfrm>
          <a:off x="0" y="781980"/>
          <a:ext cx="6096000" cy="78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Enhance security</a:t>
          </a:r>
        </a:p>
      </dsp:txBody>
      <dsp:txXfrm>
        <a:off x="0" y="781980"/>
        <a:ext cx="6096000" cy="781312"/>
      </dsp:txXfrm>
    </dsp:sp>
    <dsp:sp modelId="{C5BDA633-3B63-424C-9F9A-0793EBE57A1F}">
      <dsp:nvSpPr>
        <dsp:cNvPr id="0" name=""/>
        <dsp:cNvSpPr/>
      </dsp:nvSpPr>
      <dsp:spPr>
        <a:xfrm>
          <a:off x="0" y="1563293"/>
          <a:ext cx="6096000" cy="0"/>
        </a:xfrm>
        <a:prstGeom prst="line">
          <a:avLst/>
        </a:prstGeom>
        <a:solidFill>
          <a:schemeClr val="accent5">
            <a:hueOff val="-496355"/>
            <a:satOff val="3440"/>
            <a:lumOff val="-980"/>
            <a:alphaOff val="0"/>
          </a:schemeClr>
        </a:solidFill>
        <a:ln w="12700" cap="flat" cmpd="sng" algn="ctr">
          <a:solidFill>
            <a:schemeClr val="accent5">
              <a:hueOff val="-496355"/>
              <a:satOff val="3440"/>
              <a:lumOff val="-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9EA42-9907-43F2-8948-427766C9F75C}">
      <dsp:nvSpPr>
        <dsp:cNvPr id="0" name=""/>
        <dsp:cNvSpPr/>
      </dsp:nvSpPr>
      <dsp:spPr>
        <a:xfrm>
          <a:off x="0" y="1563293"/>
          <a:ext cx="6096000" cy="78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Simplify management</a:t>
          </a:r>
        </a:p>
      </dsp:txBody>
      <dsp:txXfrm>
        <a:off x="0" y="1563293"/>
        <a:ext cx="6096000" cy="781312"/>
      </dsp:txXfrm>
    </dsp:sp>
    <dsp:sp modelId="{B8B751D7-F5FE-467C-96AD-B63C8DCEC517}">
      <dsp:nvSpPr>
        <dsp:cNvPr id="0" name=""/>
        <dsp:cNvSpPr/>
      </dsp:nvSpPr>
      <dsp:spPr>
        <a:xfrm>
          <a:off x="0" y="2344606"/>
          <a:ext cx="6096000" cy="0"/>
        </a:xfrm>
        <a:prstGeom prst="line">
          <a:avLst/>
        </a:prstGeom>
        <a:solidFill>
          <a:schemeClr val="accent5">
            <a:hueOff val="-744533"/>
            <a:satOff val="5160"/>
            <a:lumOff val="-1471"/>
            <a:alphaOff val="0"/>
          </a:schemeClr>
        </a:solidFill>
        <a:ln w="12700" cap="flat" cmpd="sng" algn="ctr">
          <a:solidFill>
            <a:schemeClr val="accent5">
              <a:hueOff val="-744533"/>
              <a:satOff val="5160"/>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0A52A4-766C-4A4E-813C-E99B6E3C3145}">
      <dsp:nvSpPr>
        <dsp:cNvPr id="0" name=""/>
        <dsp:cNvSpPr/>
      </dsp:nvSpPr>
      <dsp:spPr>
        <a:xfrm>
          <a:off x="0" y="2344606"/>
          <a:ext cx="6096000" cy="78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Manage performance</a:t>
          </a:r>
        </a:p>
      </dsp:txBody>
      <dsp:txXfrm>
        <a:off x="0" y="2344606"/>
        <a:ext cx="6096000" cy="781312"/>
      </dsp:txXfrm>
    </dsp:sp>
    <dsp:sp modelId="{86D3B589-D2C9-4B8D-A1AE-8F41CF2D4A16}">
      <dsp:nvSpPr>
        <dsp:cNvPr id="0" name=""/>
        <dsp:cNvSpPr/>
      </dsp:nvSpPr>
      <dsp:spPr>
        <a:xfrm>
          <a:off x="0" y="3125918"/>
          <a:ext cx="6096000" cy="0"/>
        </a:xfrm>
        <a:prstGeom prst="line">
          <a:avLst/>
        </a:prstGeom>
        <a:solidFill>
          <a:schemeClr val="accent5">
            <a:hueOff val="-992711"/>
            <a:satOff val="6879"/>
            <a:lumOff val="-1961"/>
            <a:alphaOff val="0"/>
          </a:schemeClr>
        </a:solidFill>
        <a:ln w="12700" cap="flat" cmpd="sng" algn="ctr">
          <a:solidFill>
            <a:schemeClr val="accent5">
              <a:hueOff val="-992711"/>
              <a:satOff val="6879"/>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B3EC2F-4682-4491-86E6-0DAAA3F9CFE1}">
      <dsp:nvSpPr>
        <dsp:cNvPr id="0" name=""/>
        <dsp:cNvSpPr/>
      </dsp:nvSpPr>
      <dsp:spPr>
        <a:xfrm>
          <a:off x="0" y="3125918"/>
          <a:ext cx="6096000" cy="78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Deploy multi-session Windows 10 and 11</a:t>
          </a:r>
        </a:p>
      </dsp:txBody>
      <dsp:txXfrm>
        <a:off x="0" y="3125918"/>
        <a:ext cx="6096000" cy="781312"/>
      </dsp:txXfrm>
    </dsp:sp>
    <dsp:sp modelId="{58703844-CF20-415B-A4EF-11AEFEFFEAE8}">
      <dsp:nvSpPr>
        <dsp:cNvPr id="0" name=""/>
        <dsp:cNvSpPr/>
      </dsp:nvSpPr>
      <dsp:spPr>
        <a:xfrm>
          <a:off x="0" y="3907231"/>
          <a:ext cx="6096000" cy="0"/>
        </a:xfrm>
        <a:prstGeom prst="line">
          <a:avLst/>
        </a:prstGeom>
        <a:solidFill>
          <a:schemeClr val="accent5">
            <a:hueOff val="-1240888"/>
            <a:satOff val="8599"/>
            <a:lumOff val="-2451"/>
            <a:alphaOff val="0"/>
          </a:schemeClr>
        </a:solidFill>
        <a:ln w="12700" cap="flat" cmpd="sng" algn="ctr">
          <a:solidFill>
            <a:schemeClr val="accent5">
              <a:hueOff val="-1240888"/>
              <a:satOff val="8599"/>
              <a:lumOff val="-2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98F7B8-97A8-4C93-80D0-E570C0E4B105}">
      <dsp:nvSpPr>
        <dsp:cNvPr id="0" name=""/>
        <dsp:cNvSpPr/>
      </dsp:nvSpPr>
      <dsp:spPr>
        <a:xfrm>
          <a:off x="0" y="3907231"/>
          <a:ext cx="6096000" cy="78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Bring your licenses</a:t>
          </a:r>
        </a:p>
      </dsp:txBody>
      <dsp:txXfrm>
        <a:off x="0" y="3907231"/>
        <a:ext cx="6096000" cy="781312"/>
      </dsp:txXfrm>
    </dsp:sp>
    <dsp:sp modelId="{C368B092-2EE3-475D-8FA2-976150914F6C}">
      <dsp:nvSpPr>
        <dsp:cNvPr id="0" name=""/>
        <dsp:cNvSpPr/>
      </dsp:nvSpPr>
      <dsp:spPr>
        <a:xfrm>
          <a:off x="0" y="4688544"/>
          <a:ext cx="6096000" cy="0"/>
        </a:xfrm>
        <a:prstGeom prst="line">
          <a:avLst/>
        </a:prstGeom>
        <a:solidFill>
          <a:schemeClr val="accent5">
            <a:hueOff val="-1489066"/>
            <a:satOff val="10319"/>
            <a:lumOff val="-2941"/>
            <a:alphaOff val="0"/>
          </a:schemeClr>
        </a:solidFill>
        <a:ln w="12700" cap="flat" cmpd="sng" algn="ctr">
          <a:solidFill>
            <a:schemeClr val="accent5">
              <a:hueOff val="-1489066"/>
              <a:satOff val="10319"/>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7AA901-1C06-4CD5-90AA-52E1384FD525}">
      <dsp:nvSpPr>
        <dsp:cNvPr id="0" name=""/>
        <dsp:cNvSpPr/>
      </dsp:nvSpPr>
      <dsp:spPr>
        <a:xfrm>
          <a:off x="0" y="4688544"/>
          <a:ext cx="6096000" cy="78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Save on compute costs</a:t>
          </a:r>
        </a:p>
      </dsp:txBody>
      <dsp:txXfrm>
        <a:off x="0" y="4688544"/>
        <a:ext cx="6096000" cy="7813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5AB84-971D-4A25-9D4A-1855648A6CB0}">
      <dsp:nvSpPr>
        <dsp:cNvPr id="0" name=""/>
        <dsp:cNvSpPr/>
      </dsp:nvSpPr>
      <dsp:spPr>
        <a:xfrm>
          <a:off x="0" y="902880"/>
          <a:ext cx="6096000" cy="842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Profile management </a:t>
          </a:r>
        </a:p>
      </dsp:txBody>
      <dsp:txXfrm>
        <a:off x="41123" y="944003"/>
        <a:ext cx="6013754" cy="760154"/>
      </dsp:txXfrm>
    </dsp:sp>
    <dsp:sp modelId="{CBBB1E9A-C230-4912-9064-3B379BF6542B}">
      <dsp:nvSpPr>
        <dsp:cNvPr id="0" name=""/>
        <dsp:cNvSpPr/>
      </dsp:nvSpPr>
      <dsp:spPr>
        <a:xfrm>
          <a:off x="0" y="1848960"/>
          <a:ext cx="6096000" cy="842400"/>
        </a:xfrm>
        <a:prstGeom prst="roundRect">
          <a:avLst/>
        </a:prstGeom>
        <a:solidFill>
          <a:schemeClr val="accent2">
            <a:hueOff val="-500237"/>
            <a:satOff val="-3017"/>
            <a:lumOff val="9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Sizing and scaling </a:t>
          </a:r>
        </a:p>
      </dsp:txBody>
      <dsp:txXfrm>
        <a:off x="41123" y="1890083"/>
        <a:ext cx="6013754" cy="760154"/>
      </dsp:txXfrm>
    </dsp:sp>
    <dsp:sp modelId="{C526D575-E653-4CB8-AC6D-5AE9A223E1AC}">
      <dsp:nvSpPr>
        <dsp:cNvPr id="0" name=""/>
        <dsp:cNvSpPr/>
      </dsp:nvSpPr>
      <dsp:spPr>
        <a:xfrm>
          <a:off x="0" y="2795040"/>
          <a:ext cx="6096000" cy="842400"/>
        </a:xfrm>
        <a:prstGeom prst="roundRect">
          <a:avLst/>
        </a:prstGeom>
        <a:solidFill>
          <a:schemeClr val="accent2">
            <a:hueOff val="-1000474"/>
            <a:satOff val="-6034"/>
            <a:lumOff val="18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Networking policies </a:t>
          </a:r>
        </a:p>
      </dsp:txBody>
      <dsp:txXfrm>
        <a:off x="41123" y="2836163"/>
        <a:ext cx="6013754" cy="760154"/>
      </dsp:txXfrm>
    </dsp:sp>
    <dsp:sp modelId="{13521326-EBDC-492B-B8F6-9D9A37BF36EC}">
      <dsp:nvSpPr>
        <dsp:cNvPr id="0" name=""/>
        <dsp:cNvSpPr/>
      </dsp:nvSpPr>
      <dsp:spPr>
        <a:xfrm>
          <a:off x="0" y="3741120"/>
          <a:ext cx="6096000" cy="842400"/>
        </a:xfrm>
        <a:prstGeom prst="roundRect">
          <a:avLst/>
        </a:prstGeom>
        <a:solidFill>
          <a:schemeClr val="accent2">
            <a:hueOff val="-1500710"/>
            <a:satOff val="-9051"/>
            <a:lumOff val="2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User management and identity </a:t>
          </a:r>
        </a:p>
      </dsp:txBody>
      <dsp:txXfrm>
        <a:off x="41123" y="3782243"/>
        <a:ext cx="6013754" cy="760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9BF0D-8652-49AC-BBC2-AD497CF536A8}">
      <dsp:nvSpPr>
        <dsp:cNvPr id="0" name=""/>
        <dsp:cNvSpPr/>
      </dsp:nvSpPr>
      <dsp:spPr>
        <a:xfrm>
          <a:off x="0" y="295312"/>
          <a:ext cx="6096000" cy="2173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An Azure Active Directory organization</a:t>
          </a:r>
        </a:p>
        <a:p>
          <a:pPr marL="114300" lvl="1" indent="-114300" algn="l" defTabSz="666750">
            <a:lnSpc>
              <a:spcPct val="90000"/>
            </a:lnSpc>
            <a:spcBef>
              <a:spcPct val="0"/>
            </a:spcBef>
            <a:spcAft>
              <a:spcPct val="15000"/>
            </a:spcAft>
            <a:buChar char="•"/>
          </a:pPr>
          <a:r>
            <a:rPr lang="en-US" sz="1500" kern="1200"/>
            <a:t>A domain controller that's synced with Azure Active Directory. You can configure this with one of the following:</a:t>
          </a:r>
        </a:p>
        <a:p>
          <a:pPr marL="228600" lvl="2" indent="-114300" algn="l" defTabSz="666750">
            <a:lnSpc>
              <a:spcPct val="90000"/>
            </a:lnSpc>
            <a:spcBef>
              <a:spcPct val="0"/>
            </a:spcBef>
            <a:spcAft>
              <a:spcPct val="15000"/>
            </a:spcAft>
            <a:buChar char="•"/>
          </a:pPr>
          <a:r>
            <a:rPr lang="en-US" sz="1500" kern="1200"/>
            <a:t>Azure AD Connect</a:t>
          </a:r>
        </a:p>
        <a:p>
          <a:pPr marL="228600" lvl="2" indent="-114300" algn="l" defTabSz="666750">
            <a:lnSpc>
              <a:spcPct val="90000"/>
            </a:lnSpc>
            <a:spcBef>
              <a:spcPct val="0"/>
            </a:spcBef>
            <a:spcAft>
              <a:spcPct val="15000"/>
            </a:spcAft>
            <a:buChar char="•"/>
          </a:pPr>
          <a:r>
            <a:rPr lang="en-US" sz="1500" kern="1200"/>
            <a:t>Azure Active Directory Domain Services (Azure AD DS)</a:t>
          </a:r>
        </a:p>
        <a:p>
          <a:pPr marL="114300" lvl="1" indent="-114300" algn="l" defTabSz="666750">
            <a:lnSpc>
              <a:spcPct val="90000"/>
            </a:lnSpc>
            <a:spcBef>
              <a:spcPct val="0"/>
            </a:spcBef>
            <a:spcAft>
              <a:spcPct val="15000"/>
            </a:spcAft>
            <a:buChar char="•"/>
          </a:pPr>
          <a:r>
            <a:rPr lang="en-US" sz="1500" kern="1200"/>
            <a:t>An Azure subscription that contains a virtual network that either contains or is connected to the Windows Server Active Directory or Active Directory Domain Services</a:t>
          </a:r>
        </a:p>
      </dsp:txBody>
      <dsp:txXfrm>
        <a:off x="0" y="295312"/>
        <a:ext cx="6096000" cy="2173500"/>
      </dsp:txXfrm>
    </dsp:sp>
    <dsp:sp modelId="{97A08365-FC6C-43FA-A659-E8EF51830D1B}">
      <dsp:nvSpPr>
        <dsp:cNvPr id="0" name=""/>
        <dsp:cNvSpPr/>
      </dsp:nvSpPr>
      <dsp:spPr>
        <a:xfrm>
          <a:off x="304800" y="73912"/>
          <a:ext cx="4267200"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en-US" sz="1500" kern="1200" dirty="0"/>
            <a:t>Custom hybrid environments:</a:t>
          </a:r>
        </a:p>
      </dsp:txBody>
      <dsp:txXfrm>
        <a:off x="326416" y="95528"/>
        <a:ext cx="4223968" cy="399568"/>
      </dsp:txXfrm>
    </dsp:sp>
    <dsp:sp modelId="{5A4E0092-AD14-47F7-A8AA-3DC68826155C}">
      <dsp:nvSpPr>
        <dsp:cNvPr id="0" name=""/>
        <dsp:cNvSpPr/>
      </dsp:nvSpPr>
      <dsp:spPr>
        <a:xfrm>
          <a:off x="0" y="2771212"/>
          <a:ext cx="6096000" cy="1488375"/>
        </a:xfrm>
        <a:prstGeom prst="rect">
          <a:avLst/>
        </a:prstGeom>
        <a:solidFill>
          <a:schemeClr val="lt1">
            <a:alpha val="90000"/>
            <a:hueOff val="0"/>
            <a:satOff val="0"/>
            <a:lumOff val="0"/>
            <a:alphaOff val="0"/>
          </a:schemeClr>
        </a:solidFill>
        <a:ln w="12700" cap="flat" cmpd="sng" algn="ctr">
          <a:solidFill>
            <a:schemeClr val="accent5">
              <a:hueOff val="-744533"/>
              <a:satOff val="5160"/>
              <a:lumOff val="-1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An Azure Active Directory organization</a:t>
          </a:r>
        </a:p>
        <a:p>
          <a:pPr marL="114300" lvl="1" indent="-114300" algn="l" defTabSz="666750">
            <a:lnSpc>
              <a:spcPct val="90000"/>
            </a:lnSpc>
            <a:spcBef>
              <a:spcPct val="0"/>
            </a:spcBef>
            <a:spcAft>
              <a:spcPct val="15000"/>
            </a:spcAft>
            <a:buChar char="•"/>
          </a:pPr>
          <a:r>
            <a:rPr lang="en-US" sz="1500" kern="1200"/>
            <a:t>Azure AD DS</a:t>
          </a:r>
        </a:p>
        <a:p>
          <a:pPr marL="114300" lvl="1" indent="-114300" algn="l" defTabSz="666750">
            <a:lnSpc>
              <a:spcPct val="90000"/>
            </a:lnSpc>
            <a:spcBef>
              <a:spcPct val="0"/>
            </a:spcBef>
            <a:spcAft>
              <a:spcPct val="15000"/>
            </a:spcAft>
            <a:buChar char="•"/>
          </a:pPr>
          <a:r>
            <a:rPr lang="en-US" sz="1500" kern="1200"/>
            <a:t>An Azure subscription that contains a virtual network that either contains or is connected to the Active Directory Domain Services</a:t>
          </a:r>
        </a:p>
      </dsp:txBody>
      <dsp:txXfrm>
        <a:off x="0" y="2771212"/>
        <a:ext cx="6096000" cy="1488375"/>
      </dsp:txXfrm>
    </dsp:sp>
    <dsp:sp modelId="{CFCA4081-213F-43FB-9991-EBC4F85297EB}">
      <dsp:nvSpPr>
        <dsp:cNvPr id="0" name=""/>
        <dsp:cNvSpPr/>
      </dsp:nvSpPr>
      <dsp:spPr>
        <a:xfrm>
          <a:off x="304800" y="2549812"/>
          <a:ext cx="4267200" cy="442800"/>
        </a:xfrm>
        <a:prstGeom prst="roundRect">
          <a:avLst/>
        </a:prstGeom>
        <a:solidFill>
          <a:schemeClr val="accent5">
            <a:hueOff val="-744533"/>
            <a:satOff val="5160"/>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en-US" sz="1500" kern="1200" dirty="0"/>
            <a:t>The cloud organizations:</a:t>
          </a:r>
        </a:p>
      </dsp:txBody>
      <dsp:txXfrm>
        <a:off x="326416" y="2571428"/>
        <a:ext cx="4223968" cy="399568"/>
      </dsp:txXfrm>
    </dsp:sp>
    <dsp:sp modelId="{D67447E5-6342-43E3-86F7-334CC6DF5DCB}">
      <dsp:nvSpPr>
        <dsp:cNvPr id="0" name=""/>
        <dsp:cNvSpPr/>
      </dsp:nvSpPr>
      <dsp:spPr>
        <a:xfrm>
          <a:off x="0" y="4561987"/>
          <a:ext cx="6096000" cy="850500"/>
        </a:xfrm>
        <a:prstGeom prst="rect">
          <a:avLst/>
        </a:prstGeom>
        <a:solidFill>
          <a:schemeClr val="lt1">
            <a:alpha val="90000"/>
            <a:hueOff val="0"/>
            <a:satOff val="0"/>
            <a:lumOff val="0"/>
            <a:alphaOff val="0"/>
          </a:schemeClr>
        </a:solidFill>
        <a:ln w="12700" cap="flat" cmpd="sng" algn="ctr">
          <a:solidFill>
            <a:schemeClr val="accent5">
              <a:hueOff val="-1489066"/>
              <a:satOff val="10319"/>
              <a:lumOff val="-2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Standard domain-joined, Hybrid AD-joined, or Azure AD-joined.</a:t>
          </a:r>
        </a:p>
        <a:p>
          <a:pPr marL="114300" lvl="1" indent="-114300" algn="l" defTabSz="666750">
            <a:lnSpc>
              <a:spcPct val="90000"/>
            </a:lnSpc>
            <a:spcBef>
              <a:spcPct val="0"/>
            </a:spcBef>
            <a:spcAft>
              <a:spcPct val="15000"/>
            </a:spcAft>
            <a:buChar char="•"/>
          </a:pPr>
          <a:r>
            <a:rPr lang="en-US" sz="1500" kern="1200"/>
            <a:t>Running one of the supported OS images.</a:t>
          </a:r>
        </a:p>
      </dsp:txBody>
      <dsp:txXfrm>
        <a:off x="0" y="4561987"/>
        <a:ext cx="6096000" cy="850500"/>
      </dsp:txXfrm>
    </dsp:sp>
    <dsp:sp modelId="{3B6CFC80-131C-45AC-9AB0-B6C922B83F2F}">
      <dsp:nvSpPr>
        <dsp:cNvPr id="0" name=""/>
        <dsp:cNvSpPr/>
      </dsp:nvSpPr>
      <dsp:spPr>
        <a:xfrm>
          <a:off x="304800" y="4340587"/>
          <a:ext cx="4267200" cy="442800"/>
        </a:xfrm>
        <a:prstGeom prst="roundRect">
          <a:avLst/>
        </a:prstGeom>
        <a:solidFill>
          <a:schemeClr val="accent5">
            <a:hueOff val="-1489066"/>
            <a:satOff val="10319"/>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en-US" sz="1500" kern="1200" dirty="0"/>
            <a:t>Azure VMs for Azure Virtual Desktop must be:</a:t>
          </a:r>
        </a:p>
      </dsp:txBody>
      <dsp:txXfrm>
        <a:off x="326416" y="4362203"/>
        <a:ext cx="4223968"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12532-0548-4E08-A4D3-48434BAF584B}">
      <dsp:nvSpPr>
        <dsp:cNvPr id="0" name=""/>
        <dsp:cNvSpPr/>
      </dsp:nvSpPr>
      <dsp:spPr>
        <a:xfrm>
          <a:off x="0" y="267806"/>
          <a:ext cx="6096000" cy="159266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Azure Virtual Desktop isn't suited for offline scenarios. </a:t>
          </a:r>
        </a:p>
      </dsp:txBody>
      <dsp:txXfrm>
        <a:off x="77747" y="345553"/>
        <a:ext cx="5940506" cy="1437168"/>
      </dsp:txXfrm>
    </dsp:sp>
    <dsp:sp modelId="{C682240B-C82B-412B-9C3C-C82B955D90C2}">
      <dsp:nvSpPr>
        <dsp:cNvPr id="0" name=""/>
        <dsp:cNvSpPr/>
      </dsp:nvSpPr>
      <dsp:spPr>
        <a:xfrm>
          <a:off x="0" y="1946868"/>
          <a:ext cx="6096000" cy="1592662"/>
        </a:xfrm>
        <a:prstGeom prst="roundRect">
          <a:avLst/>
        </a:prstGeom>
        <a:solidFill>
          <a:schemeClr val="accent2">
            <a:hueOff val="-750355"/>
            <a:satOff val="-4526"/>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It runs on Azure in the cloud. </a:t>
          </a:r>
        </a:p>
      </dsp:txBody>
      <dsp:txXfrm>
        <a:off x="77747" y="2024615"/>
        <a:ext cx="5940506" cy="1437168"/>
      </dsp:txXfrm>
    </dsp:sp>
    <dsp:sp modelId="{34ABF006-1BA3-400B-820E-FA20CE3AB0A5}">
      <dsp:nvSpPr>
        <dsp:cNvPr id="0" name=""/>
        <dsp:cNvSpPr/>
      </dsp:nvSpPr>
      <dsp:spPr>
        <a:xfrm>
          <a:off x="0" y="3625931"/>
          <a:ext cx="6096000" cy="1592662"/>
        </a:xfrm>
        <a:prstGeom prst="roundRect">
          <a:avLst/>
        </a:prstGeom>
        <a:solidFill>
          <a:schemeClr val="accent2">
            <a:hueOff val="-1500710"/>
            <a:satOff val="-9051"/>
            <a:lumOff val="2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Users need to be online to connect and use Azure Virtual Desktop remote apps and desktops.</a:t>
          </a:r>
        </a:p>
      </dsp:txBody>
      <dsp:txXfrm>
        <a:off x="77747" y="3703678"/>
        <a:ext cx="5940506" cy="14371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46DDC-458F-440F-9CC3-5AD001F018DD}">
      <dsp:nvSpPr>
        <dsp:cNvPr id="0" name=""/>
        <dsp:cNvSpPr/>
      </dsp:nvSpPr>
      <dsp:spPr>
        <a:xfrm>
          <a:off x="0" y="103950"/>
          <a:ext cx="6096000" cy="12109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Let's reconsider our federal agency scenario from the first unit. The key points from that scenario were:</a:t>
          </a:r>
        </a:p>
      </dsp:txBody>
      <dsp:txXfrm>
        <a:off x="59114" y="163064"/>
        <a:ext cx="5977772" cy="1092721"/>
      </dsp:txXfrm>
    </dsp:sp>
    <dsp:sp modelId="{2BC63BE5-C0A3-4832-9E88-F9E912FB12A1}">
      <dsp:nvSpPr>
        <dsp:cNvPr id="0" name=""/>
        <dsp:cNvSpPr/>
      </dsp:nvSpPr>
      <dsp:spPr>
        <a:xfrm>
          <a:off x="0" y="1314900"/>
          <a:ext cx="6096000" cy="2856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Users need to be able to work from any device from anywhere.</a:t>
          </a:r>
        </a:p>
        <a:p>
          <a:pPr marL="171450" lvl="1" indent="-171450" algn="l" defTabSz="800100">
            <a:lnSpc>
              <a:spcPct val="90000"/>
            </a:lnSpc>
            <a:spcBef>
              <a:spcPct val="0"/>
            </a:spcBef>
            <a:spcAft>
              <a:spcPct val="20000"/>
            </a:spcAft>
            <a:buChar char="•"/>
          </a:pPr>
          <a:r>
            <a:rPr lang="en-US" sz="1800" kern="1200"/>
            <a:t>During agency heavy season requires, short-term consultants to be and they will need access in order to meet customer needs to reach regulatory deadlines.</a:t>
          </a:r>
        </a:p>
        <a:p>
          <a:pPr marL="171450" lvl="1" indent="-171450" algn="l" defTabSz="800100">
            <a:lnSpc>
              <a:spcPct val="90000"/>
            </a:lnSpc>
            <a:spcBef>
              <a:spcPct val="0"/>
            </a:spcBef>
            <a:spcAft>
              <a:spcPct val="20000"/>
            </a:spcAft>
            <a:buChar char="•"/>
          </a:pPr>
          <a:r>
            <a:rPr lang="en-US" sz="1800" kern="1200"/>
            <a:t>Agency software changes from year to year and the agency has some legacy applications that are a challenge to support.</a:t>
          </a:r>
        </a:p>
        <a:p>
          <a:pPr marL="171450" lvl="1" indent="-171450" algn="l" defTabSz="800100">
            <a:lnSpc>
              <a:spcPct val="90000"/>
            </a:lnSpc>
            <a:spcBef>
              <a:spcPct val="0"/>
            </a:spcBef>
            <a:spcAft>
              <a:spcPct val="20000"/>
            </a:spcAft>
            <a:buChar char="•"/>
          </a:pPr>
          <a:r>
            <a:rPr lang="en-US" sz="1800" kern="1200"/>
            <a:t>As the administrator you will need to provide a secure, consistent, and performant experience to the apps employees need to do their work.</a:t>
          </a:r>
        </a:p>
      </dsp:txBody>
      <dsp:txXfrm>
        <a:off x="0" y="1314900"/>
        <a:ext cx="6096000" cy="2856600"/>
      </dsp:txXfrm>
    </dsp:sp>
    <dsp:sp modelId="{475431AB-059B-43B9-81BC-471701F2BAF4}">
      <dsp:nvSpPr>
        <dsp:cNvPr id="0" name=""/>
        <dsp:cNvSpPr/>
      </dsp:nvSpPr>
      <dsp:spPr>
        <a:xfrm>
          <a:off x="0" y="4171500"/>
          <a:ext cx="6096000" cy="1210949"/>
        </a:xfrm>
        <a:prstGeom prst="roundRect">
          <a:avLst/>
        </a:prstGeom>
        <a:solidFill>
          <a:schemeClr val="accent2">
            <a:hueOff val="-1500710"/>
            <a:satOff val="-9051"/>
            <a:lumOff val="2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Azure Virtual Desktop can support all these scenarios and would be a good choice for this organization.</a:t>
          </a:r>
        </a:p>
      </dsp:txBody>
      <dsp:txXfrm>
        <a:off x="59114" y="4230614"/>
        <a:ext cx="5977772" cy="10927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DD548-11CE-41A0-B8D8-079472427F84}">
      <dsp:nvSpPr>
        <dsp:cNvPr id="0" name=""/>
        <dsp:cNvSpPr/>
      </dsp:nvSpPr>
      <dsp:spPr>
        <a:xfrm>
          <a:off x="0" y="371519"/>
          <a:ext cx="6096000" cy="158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 Windows Server role that provides desktop and app virtualization</a:t>
          </a:r>
        </a:p>
        <a:p>
          <a:pPr marL="171450" lvl="1" indent="-171450" algn="l" defTabSz="711200">
            <a:lnSpc>
              <a:spcPct val="90000"/>
            </a:lnSpc>
            <a:spcBef>
              <a:spcPct val="0"/>
            </a:spcBef>
            <a:spcAft>
              <a:spcPct val="15000"/>
            </a:spcAft>
            <a:buChar char="•"/>
          </a:pPr>
          <a:r>
            <a:rPr lang="en-US" sz="1600" kern="1200"/>
            <a:t>An Azure service that provides desktop and app virtualization service in the cloud</a:t>
          </a:r>
        </a:p>
        <a:p>
          <a:pPr marL="171450" lvl="1" indent="-171450" algn="l" defTabSz="711200">
            <a:lnSpc>
              <a:spcPct val="90000"/>
            </a:lnSpc>
            <a:spcBef>
              <a:spcPct val="0"/>
            </a:spcBef>
            <a:spcAft>
              <a:spcPct val="15000"/>
            </a:spcAft>
            <a:buChar char="•"/>
          </a:pPr>
          <a:r>
            <a:rPr lang="en-US" sz="1600" kern="1200"/>
            <a:t>A service that provides desktop virtualization on-premises</a:t>
          </a:r>
        </a:p>
      </dsp:txBody>
      <dsp:txXfrm>
        <a:off x="0" y="371519"/>
        <a:ext cx="6096000" cy="1587600"/>
      </dsp:txXfrm>
    </dsp:sp>
    <dsp:sp modelId="{D9719E8D-39E1-4E7B-985D-8ABCC290518B}">
      <dsp:nvSpPr>
        <dsp:cNvPr id="0" name=""/>
        <dsp:cNvSpPr/>
      </dsp:nvSpPr>
      <dsp:spPr>
        <a:xfrm>
          <a:off x="304800" y="135359"/>
          <a:ext cx="4267200"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n-US" sz="1600" kern="1200"/>
            <a:t>What is Azure Virtual Desktop?</a:t>
          </a:r>
        </a:p>
      </dsp:txBody>
      <dsp:txXfrm>
        <a:off x="327857" y="158416"/>
        <a:ext cx="4221086" cy="426206"/>
      </dsp:txXfrm>
    </dsp:sp>
    <dsp:sp modelId="{15059B73-FFB0-4372-86BC-6D945AF4BACA}">
      <dsp:nvSpPr>
        <dsp:cNvPr id="0" name=""/>
        <dsp:cNvSpPr/>
      </dsp:nvSpPr>
      <dsp:spPr>
        <a:xfrm>
          <a:off x="0" y="2281680"/>
          <a:ext cx="6096000" cy="1159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Remote Desktop Session Host (RD Session Host)</a:t>
          </a:r>
        </a:p>
        <a:p>
          <a:pPr marL="171450" lvl="1" indent="-171450" algn="l" defTabSz="711200">
            <a:lnSpc>
              <a:spcPct val="90000"/>
            </a:lnSpc>
            <a:spcBef>
              <a:spcPct val="0"/>
            </a:spcBef>
            <a:spcAft>
              <a:spcPct val="15000"/>
            </a:spcAft>
            <a:buChar char="•"/>
          </a:pPr>
          <a:r>
            <a:rPr lang="en-US" sz="1600" kern="1200"/>
            <a:t>Web client</a:t>
          </a:r>
        </a:p>
        <a:p>
          <a:pPr marL="171450" lvl="1" indent="-171450" algn="l" defTabSz="711200">
            <a:lnSpc>
              <a:spcPct val="90000"/>
            </a:lnSpc>
            <a:spcBef>
              <a:spcPct val="0"/>
            </a:spcBef>
            <a:spcAft>
              <a:spcPct val="15000"/>
            </a:spcAft>
            <a:buChar char="•"/>
          </a:pPr>
          <a:r>
            <a:rPr lang="en-US" sz="1600" kern="1200"/>
            <a:t>Pooled or personal session hosts</a:t>
          </a:r>
        </a:p>
      </dsp:txBody>
      <dsp:txXfrm>
        <a:off x="0" y="2281680"/>
        <a:ext cx="6096000" cy="1159200"/>
      </dsp:txXfrm>
    </dsp:sp>
    <dsp:sp modelId="{050E6D33-A573-47F7-B470-322E179390C9}">
      <dsp:nvSpPr>
        <dsp:cNvPr id="0" name=""/>
        <dsp:cNvSpPr/>
      </dsp:nvSpPr>
      <dsp:spPr>
        <a:xfrm>
          <a:off x="304800" y="2045519"/>
          <a:ext cx="4267200"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n-US" sz="1600" kern="1200"/>
            <a:t>What do you need to configure when you set up an Azure Virtual Desktop?</a:t>
          </a:r>
        </a:p>
      </dsp:txBody>
      <dsp:txXfrm>
        <a:off x="327857" y="2068576"/>
        <a:ext cx="4221086" cy="426206"/>
      </dsp:txXfrm>
    </dsp:sp>
    <dsp:sp modelId="{598D8911-30BC-43F1-8483-9FB648BDBE6E}">
      <dsp:nvSpPr>
        <dsp:cNvPr id="0" name=""/>
        <dsp:cNvSpPr/>
      </dsp:nvSpPr>
      <dsp:spPr>
        <a:xfrm>
          <a:off x="0" y="3763440"/>
          <a:ext cx="6096000" cy="158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Users need flexibility to work remotely with their personal device</a:t>
          </a:r>
        </a:p>
        <a:p>
          <a:pPr marL="171450" lvl="1" indent="-171450" algn="l" defTabSz="711200">
            <a:lnSpc>
              <a:spcPct val="90000"/>
            </a:lnSpc>
            <a:spcBef>
              <a:spcPct val="0"/>
            </a:spcBef>
            <a:spcAft>
              <a:spcPct val="15000"/>
            </a:spcAft>
            <a:buChar char="•"/>
          </a:pPr>
          <a:r>
            <a:rPr lang="en-US" sz="1600" kern="1200"/>
            <a:t>Users need to be able to work offline</a:t>
          </a:r>
        </a:p>
        <a:p>
          <a:pPr marL="171450" lvl="1" indent="-171450" algn="l" defTabSz="711200">
            <a:lnSpc>
              <a:spcPct val="90000"/>
            </a:lnSpc>
            <a:spcBef>
              <a:spcPct val="0"/>
            </a:spcBef>
            <a:spcAft>
              <a:spcPct val="15000"/>
            </a:spcAft>
            <a:buChar char="•"/>
          </a:pPr>
          <a:r>
            <a:rPr lang="en-US" sz="1600" kern="1200"/>
            <a:t>Organization wants full end-to-end control of the desktop virtualization environment</a:t>
          </a:r>
        </a:p>
      </dsp:txBody>
      <dsp:txXfrm>
        <a:off x="0" y="3763440"/>
        <a:ext cx="6096000" cy="1587600"/>
      </dsp:txXfrm>
    </dsp:sp>
    <dsp:sp modelId="{4FA60478-CE14-41AD-ADF0-068CAC898F31}">
      <dsp:nvSpPr>
        <dsp:cNvPr id="0" name=""/>
        <dsp:cNvSpPr/>
      </dsp:nvSpPr>
      <dsp:spPr>
        <a:xfrm>
          <a:off x="304800" y="3527280"/>
          <a:ext cx="4267200"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n-US" sz="1600" kern="1200"/>
            <a:t>When could Azure Virtual Desktop be a good choice for an organization?</a:t>
          </a:r>
        </a:p>
      </dsp:txBody>
      <dsp:txXfrm>
        <a:off x="327857" y="3550337"/>
        <a:ext cx="422108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D45FB5-7C0E-4355-B3AE-E0921924F4FA}"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BD274-460C-4017-9829-17337A40832F}" type="slidenum">
              <a:rPr lang="en-US" smtClean="0"/>
              <a:t>‹#›</a:t>
            </a:fld>
            <a:endParaRPr lang="en-US"/>
          </a:p>
        </p:txBody>
      </p:sp>
    </p:spTree>
    <p:extLst>
      <p:ext uri="{BB962C8B-B14F-4D97-AF65-F5344CB8AC3E}">
        <p14:creationId xmlns:p14="http://schemas.microsoft.com/office/powerpoint/2010/main" val="4086551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microsoft.com/security/blog/?p=98328"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microsoft.com/en-us/microsoft-teams/hybrid-work-from-hom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wnload.microsoft.com/download/f/9/2/f92129bc-0d6e-4b8e-a47b-288432bae68e/Microsoft%20Zero%20Trust%20Maturity%20Model-%20Oct%202019.pdf"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microsoft-365/compare-all-microsoft-365-plan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1</a:t>
            </a:fld>
            <a:endParaRPr lang="en-US"/>
          </a:p>
        </p:txBody>
      </p:sp>
    </p:spTree>
    <p:extLst>
      <p:ext uri="{BB962C8B-B14F-4D97-AF65-F5344CB8AC3E}">
        <p14:creationId xmlns:p14="http://schemas.microsoft.com/office/powerpoint/2010/main" val="3445206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14</a:t>
            </a:fld>
            <a:endParaRPr lang="en-US"/>
          </a:p>
        </p:txBody>
      </p:sp>
    </p:spTree>
    <p:extLst>
      <p:ext uri="{BB962C8B-B14F-4D97-AF65-F5344CB8AC3E}">
        <p14:creationId xmlns:p14="http://schemas.microsoft.com/office/powerpoint/2010/main" val="2923663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FBD274-460C-4017-9829-17337A408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687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16</a:t>
            </a:fld>
            <a:endParaRPr lang="en-US"/>
          </a:p>
        </p:txBody>
      </p:sp>
    </p:spTree>
    <p:extLst>
      <p:ext uri="{BB962C8B-B14F-4D97-AF65-F5344CB8AC3E}">
        <p14:creationId xmlns:p14="http://schemas.microsoft.com/office/powerpoint/2010/main" val="286029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You'd like to simplify management of the software your organization uses. You also need to support a flexible workforce by providing a secure, consistent, and performant experience to the apps they need to do their work. You want to see how Azure Virtual Desktop can help your organization.</a:t>
            </a:r>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19</a:t>
            </a:fld>
            <a:endParaRPr lang="en-US"/>
          </a:p>
        </p:txBody>
      </p:sp>
    </p:spTree>
    <p:extLst>
      <p:ext uri="{BB962C8B-B14F-4D97-AF65-F5344CB8AC3E}">
        <p14:creationId xmlns:p14="http://schemas.microsoft.com/office/powerpoint/2010/main" val="689516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You'd like to simplify management of the software your organization uses. You also need to support a flexible workforce by providing a secure, consistent, and performant experience to the apps they need to do their work. You want to see how Azure Virtual Desktop can help your organization.</a:t>
            </a:r>
          </a:p>
          <a:p>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Virtual Desktop on Microsoft Azure is a desktop and app virtualization service that runs on the cloud. Azure Virtual Desktop works across devices, like Windows, Mac, iOS, Android, and Linux, with apps that you can use to access remote desktops and apps. You can also use most modern browsers to access Azure Virtual Desktop-hosted experiences.</a:t>
            </a:r>
            <a:r>
              <a:rPr lang="en-US" b="1" i="0" dirty="0">
                <a:solidFill>
                  <a:srgbClr val="171717"/>
                </a:solidFill>
                <a:effectLst/>
                <a:latin typeface="Segoe UI" panose="020B0502040204020203" pitchFamily="34" charset="0"/>
              </a:rPr>
              <a:t> </a:t>
            </a:r>
          </a:p>
          <a:p>
            <a:pPr algn="l"/>
            <a:r>
              <a:rPr lang="en-US" b="1" i="0" dirty="0">
                <a:solidFill>
                  <a:srgbClr val="171717"/>
                </a:solidFill>
                <a:effectLst/>
                <a:latin typeface="Segoe UI" panose="020B0502040204020203" pitchFamily="34" charset="0"/>
              </a:rPr>
              <a:t>Provide the best user experience</a:t>
            </a:r>
          </a:p>
          <a:p>
            <a:pPr algn="l"/>
            <a:r>
              <a:rPr lang="en-US" b="0" i="0" dirty="0">
                <a:solidFill>
                  <a:srgbClr val="171717"/>
                </a:solidFill>
                <a:effectLst/>
                <a:latin typeface="Segoe UI" panose="020B0502040204020203" pitchFamily="34" charset="0"/>
              </a:rPr>
              <a:t>Users have the freedom to connect to Azure Virtual Desktop with any device over the internet. They use an Azure Virtual Desktop client to connect to their published Windows desktop and applications. This client could either be a native application on the device or the Azure Virtual Desktop HTML5 web client.</a:t>
            </a:r>
          </a:p>
          <a:p>
            <a:pPr algn="l"/>
            <a:r>
              <a:rPr lang="en-US" b="0" i="0" dirty="0">
                <a:solidFill>
                  <a:srgbClr val="171717"/>
                </a:solidFill>
                <a:effectLst/>
                <a:latin typeface="Segoe UI" panose="020B0502040204020203" pitchFamily="34" charset="0"/>
              </a:rPr>
              <a:t>You can make sure your session host virtual machines (VMs) run near apps and services that connect to your datacenter or the cloud. So users stay productive and don't encounter long load times.</a:t>
            </a:r>
          </a:p>
          <a:p>
            <a:pPr algn="l"/>
            <a:r>
              <a:rPr lang="en-US" b="0" i="0" dirty="0">
                <a:solidFill>
                  <a:srgbClr val="171717"/>
                </a:solidFill>
                <a:effectLst/>
                <a:latin typeface="Segoe UI" panose="020B0502040204020203" pitchFamily="34" charset="0"/>
              </a:rPr>
              <a:t>User sign-in to Azure Virtual Desktop is extremely fast because user profiles are containerized by using </a:t>
            </a:r>
            <a:r>
              <a:rPr lang="en-US" b="0" i="0" dirty="0" err="1">
                <a:solidFill>
                  <a:srgbClr val="171717"/>
                </a:solidFill>
                <a:effectLst/>
                <a:latin typeface="Segoe UI" panose="020B0502040204020203" pitchFamily="34" charset="0"/>
              </a:rPr>
              <a:t>FSLogix</a:t>
            </a:r>
            <a:r>
              <a:rPr lang="en-US" b="0" i="0" dirty="0">
                <a:solidFill>
                  <a:srgbClr val="171717"/>
                </a:solidFill>
                <a:effectLst/>
                <a:latin typeface="Segoe UI" panose="020B0502040204020203" pitchFamily="34" charset="0"/>
              </a:rPr>
              <a:t>. At sign-in, the user profile container is dynamically attached to the computing environment. The user profile is immediately available and appears in the system exactly like a native user profile.</a:t>
            </a:r>
          </a:p>
          <a:p>
            <a:pPr algn="l"/>
            <a:r>
              <a:rPr lang="en-US" b="0" i="0" dirty="0">
                <a:solidFill>
                  <a:srgbClr val="171717"/>
                </a:solidFill>
                <a:effectLst/>
                <a:latin typeface="Segoe UI" panose="020B0502040204020203" pitchFamily="34" charset="0"/>
              </a:rPr>
              <a:t>You can provide individual ownership through personal (persistent) desktops. For example, you may want to provide personal remote desktops for members of an engineering team. They'd be able to add or remove programs without impacting other users on that remote desktop.</a:t>
            </a:r>
          </a:p>
          <a:p>
            <a:pPr algn="l"/>
            <a:r>
              <a:rPr lang="en-US" b="1" i="0" dirty="0">
                <a:solidFill>
                  <a:srgbClr val="171717"/>
                </a:solidFill>
                <a:effectLst/>
                <a:latin typeface="Segoe UI" panose="020B0502040204020203" pitchFamily="34" charset="0"/>
              </a:rPr>
              <a:t>Enhance security</a:t>
            </a:r>
          </a:p>
          <a:p>
            <a:pPr algn="l"/>
            <a:r>
              <a:rPr lang="en-US" b="0" i="0" dirty="0">
                <a:solidFill>
                  <a:srgbClr val="171717"/>
                </a:solidFill>
                <a:effectLst/>
                <a:latin typeface="Segoe UI" panose="020B0502040204020203" pitchFamily="34" charset="0"/>
              </a:rPr>
              <a:t>Azure Virtual Desktop provides centralized security management for user's desktops with Azure Active Directory (Azure AD). You can enable multifactor authentication to secure user sign-ins. You can also secure access to data by assigning granular role-based access controls to users.</a:t>
            </a:r>
          </a:p>
          <a:p>
            <a:pPr algn="l"/>
            <a:r>
              <a:rPr lang="en-US" b="0" i="0" dirty="0">
                <a:solidFill>
                  <a:srgbClr val="171717"/>
                </a:solidFill>
                <a:effectLst/>
                <a:latin typeface="Segoe UI" panose="020B0502040204020203" pitchFamily="34" charset="0"/>
              </a:rPr>
              <a:t>With Azure Virtual Desktop, the data and apps are separated from the local hardware and runs them instead on a remote server. So the risk of confidential data being left on a personal device is reduced.</a:t>
            </a:r>
          </a:p>
          <a:p>
            <a:pPr algn="l"/>
            <a:r>
              <a:rPr lang="en-US" b="0" i="0" dirty="0">
                <a:solidFill>
                  <a:srgbClr val="171717"/>
                </a:solidFill>
                <a:effectLst/>
                <a:latin typeface="Segoe UI" panose="020B0502040204020203" pitchFamily="34" charset="0"/>
              </a:rPr>
              <a:t>User sessions are isolated in both single and multi-session environments.</a:t>
            </a:r>
          </a:p>
          <a:p>
            <a:pPr algn="l"/>
            <a:r>
              <a:rPr lang="en-US" b="0" i="0" dirty="0">
                <a:solidFill>
                  <a:srgbClr val="171717"/>
                </a:solidFill>
                <a:effectLst/>
                <a:latin typeface="Segoe UI" panose="020B0502040204020203" pitchFamily="34" charset="0"/>
              </a:rPr>
              <a:t>Azure Virtual Desktop also improves security by using reverse connect technology, which is a more secure connection type than the Remote Desktop Protocol. We don't open inbound ports to the session host VMs.</a:t>
            </a:r>
          </a:p>
          <a:p>
            <a:pPr algn="l"/>
            <a:r>
              <a:rPr lang="en-US" b="1" i="0" dirty="0">
                <a:solidFill>
                  <a:srgbClr val="171717"/>
                </a:solidFill>
                <a:effectLst/>
                <a:latin typeface="Segoe UI" panose="020B0502040204020203" pitchFamily="34" charset="0"/>
              </a:rPr>
              <a:t>Simplify management</a:t>
            </a:r>
          </a:p>
          <a:p>
            <a:pPr algn="l"/>
            <a:r>
              <a:rPr lang="en-US" b="0" i="0" dirty="0">
                <a:solidFill>
                  <a:srgbClr val="171717"/>
                </a:solidFill>
                <a:effectLst/>
                <a:latin typeface="Segoe UI" panose="020B0502040204020203" pitchFamily="34" charset="0"/>
              </a:rPr>
              <a:t>Azure Virtual Desktop is an Azure service that will be familiar to Azure administrators. You use Azure Active Directory and role-based access controls to manage access to resources. Also with Azure, you get tools to automate VM deployments, manage VM updates, and provide disaster recovery. As with other Azure services, Azure Virtual Desktop uses Azure Monitor for monitoring and alerts. This lets admins identify issues through a single interface.</a:t>
            </a:r>
          </a:p>
          <a:p>
            <a:pPr algn="l"/>
            <a:r>
              <a:rPr lang="en-US" b="1" i="0" dirty="0">
                <a:solidFill>
                  <a:srgbClr val="171717"/>
                </a:solidFill>
                <a:effectLst/>
                <a:latin typeface="Segoe UI" panose="020B0502040204020203" pitchFamily="34" charset="0"/>
              </a:rPr>
              <a:t>Manage performance</a:t>
            </a:r>
          </a:p>
          <a:p>
            <a:pPr algn="l"/>
            <a:r>
              <a:rPr lang="en-US" b="0" i="0" dirty="0">
                <a:solidFill>
                  <a:srgbClr val="171717"/>
                </a:solidFill>
                <a:effectLst/>
                <a:latin typeface="Segoe UI" panose="020B0502040204020203" pitchFamily="34" charset="0"/>
              </a:rPr>
              <a:t>Azure Virtual Desktop gives you options to load balance users on your VM host pools. </a:t>
            </a:r>
            <a:r>
              <a:rPr lang="en-US" b="1" i="0" dirty="0">
                <a:solidFill>
                  <a:srgbClr val="171717"/>
                </a:solidFill>
                <a:effectLst/>
                <a:latin typeface="Segoe UI" panose="020B0502040204020203" pitchFamily="34" charset="0"/>
              </a:rPr>
              <a:t>Host pools</a:t>
            </a:r>
            <a:r>
              <a:rPr lang="en-US" b="0" i="0" dirty="0">
                <a:solidFill>
                  <a:srgbClr val="171717"/>
                </a:solidFill>
                <a:effectLst/>
                <a:latin typeface="Segoe UI" panose="020B0502040204020203" pitchFamily="34" charset="0"/>
              </a:rPr>
              <a:t> are collections of VMs with the same configuration assigned to multiple users. For the best performance, you can configure load balancing to occur as users sign in (breadth mode). With breadth mode, users are sequentially allocated across the host pool for your workload. To save costs, you can configure your VMs for depth mode load balancing where users are fully allocated on one VM before moving to the next. Azure Virtual Desktop provides tools to automatically provision additional VMs when incoming demand exceeds a specified threshold.</a:t>
            </a:r>
          </a:p>
          <a:p>
            <a:pPr algn="l"/>
            <a:r>
              <a:rPr lang="en-US" b="1" i="0" dirty="0">
                <a:solidFill>
                  <a:srgbClr val="171717"/>
                </a:solidFill>
                <a:effectLst/>
                <a:latin typeface="Segoe UI" panose="020B0502040204020203" pitchFamily="34" charset="0"/>
              </a:rPr>
              <a:t>Deploy multi-session Windows 10</a:t>
            </a:r>
          </a:p>
          <a:p>
            <a:pPr algn="l"/>
            <a:r>
              <a:rPr lang="en-US" b="0" i="0" dirty="0">
                <a:solidFill>
                  <a:srgbClr val="171717"/>
                </a:solidFill>
                <a:effectLst/>
                <a:latin typeface="Segoe UI" panose="020B0502040204020203" pitchFamily="34" charset="0"/>
              </a:rPr>
              <a:t>Azure Virtual Desktop lets you use Windows 10 Enterprise multi-session, the only Windows client-based operating system that enables multiple concurrent users on a single virtual machine (VM). Azure Virtual Desktop also provides a more consistent experience with broader application support compared to Windows Server-based operating systems.</a:t>
            </a:r>
          </a:p>
          <a:p>
            <a:pPr algn="l"/>
            <a:r>
              <a:rPr lang="en-US" b="1" i="0" dirty="0">
                <a:solidFill>
                  <a:srgbClr val="171717"/>
                </a:solidFill>
                <a:effectLst/>
                <a:latin typeface="Segoe UI" panose="020B0502040204020203" pitchFamily="34" charset="0"/>
              </a:rPr>
              <a:t>Bring your licenses</a:t>
            </a:r>
          </a:p>
          <a:p>
            <a:pPr algn="l"/>
            <a:r>
              <a:rPr lang="en-US" b="0" i="0" dirty="0">
                <a:solidFill>
                  <a:srgbClr val="171717"/>
                </a:solidFill>
                <a:effectLst/>
                <a:latin typeface="Segoe UI" panose="020B0502040204020203" pitchFamily="34" charset="0"/>
              </a:rPr>
              <a:t>Azure Virtual Desktop is available to you at no additional cost if you have an eligible Microsoft 365 license. Just pay for the Azure resources used by Azure Virtual Desktop.</a:t>
            </a:r>
          </a:p>
          <a:p>
            <a:pPr algn="l">
              <a:buFont typeface="Arial" panose="020B0604020202020204" pitchFamily="34" charset="0"/>
              <a:buChar char="•"/>
            </a:pPr>
            <a:r>
              <a:rPr lang="en-US" b="0" i="0" dirty="0">
                <a:solidFill>
                  <a:srgbClr val="171717"/>
                </a:solidFill>
                <a:effectLst/>
                <a:latin typeface="Segoe UI" panose="020B0502040204020203" pitchFamily="34" charset="0"/>
              </a:rPr>
              <a:t>Bring your eligible Windows or Microsoft 365 license to get Windows 10 Enterprise and Windows 7 Enterprise desktops and apps at no additional cost.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you're an eligible Microsoft Remote Desktop Services (RDS) Client Access License (CAL) customer, Windows Server Remote Desktop Services desktops and apps are available at no additional cost.</a:t>
            </a:r>
          </a:p>
          <a:p>
            <a:pPr algn="l"/>
            <a:r>
              <a:rPr lang="en-US" b="1" i="0" dirty="0">
                <a:solidFill>
                  <a:srgbClr val="171717"/>
                </a:solidFill>
                <a:effectLst/>
                <a:latin typeface="Segoe UI" panose="020B0502040204020203" pitchFamily="34" charset="0"/>
              </a:rPr>
              <a:t>Save on compute costs</a:t>
            </a:r>
          </a:p>
          <a:p>
            <a:pPr algn="l"/>
            <a:r>
              <a:rPr lang="en-US" b="0" i="0" dirty="0">
                <a:solidFill>
                  <a:srgbClr val="171717"/>
                </a:solidFill>
                <a:effectLst/>
                <a:latin typeface="Segoe UI" panose="020B0502040204020203" pitchFamily="34" charset="0"/>
              </a:rPr>
              <a:t>Buy one-year or three-year Azure Reserved Virtual Machine Instances to save you up to 72 percent versus pay-as-you-go pricing. You can pay for a reservation up front or monthly. Reservations provide a billing discount and don't affect the runtime state of your resources.</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20</a:t>
            </a:fld>
            <a:endParaRPr lang="en-US"/>
          </a:p>
        </p:txBody>
      </p:sp>
    </p:spTree>
    <p:extLst>
      <p:ext uri="{BB962C8B-B14F-4D97-AF65-F5344CB8AC3E}">
        <p14:creationId xmlns:p14="http://schemas.microsoft.com/office/powerpoint/2010/main" val="2204411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What Microsoft manages</a:t>
            </a:r>
          </a:p>
          <a:p>
            <a:pPr algn="l"/>
            <a:r>
              <a:rPr lang="en-US" b="0" i="0" dirty="0">
                <a:solidFill>
                  <a:srgbClr val="171717"/>
                </a:solidFill>
                <a:effectLst/>
                <a:latin typeface="Segoe UI" panose="020B0502040204020203" pitchFamily="34" charset="0"/>
              </a:rPr>
              <a:t>Azure Virtual Desktop provides virtualization infrastructure as a managed service. Azure Virtual Desktop manages:</a:t>
            </a:r>
          </a:p>
          <a:p>
            <a:pPr algn="l">
              <a:buFont typeface="Arial" panose="020B0604020202020204" pitchFamily="34" charset="0"/>
              <a:buChar char="•"/>
            </a:pPr>
            <a:r>
              <a:rPr lang="en-US" b="0" i="0" dirty="0">
                <a:solidFill>
                  <a:srgbClr val="171717"/>
                </a:solidFill>
                <a:effectLst/>
                <a:latin typeface="Segoe UI" panose="020B0502040204020203" pitchFamily="34" charset="0"/>
              </a:rPr>
              <a:t>Web client - The Web Access service within Window Virtual Desktop lets users access virtual desktops and remote apps through an HTML5-compatible web browser like they would with a local PC—from anywhere and any device. You can secure Web Access by using multifactor authentication in Azure Active Directory (Azure AD).</a:t>
            </a:r>
          </a:p>
          <a:p>
            <a:pPr algn="l">
              <a:buFont typeface="Arial" panose="020B0604020202020204" pitchFamily="34" charset="0"/>
              <a:buChar char="•"/>
            </a:pPr>
            <a:r>
              <a:rPr lang="en-US" b="0" i="0" dirty="0">
                <a:solidFill>
                  <a:srgbClr val="171717"/>
                </a:solidFill>
                <a:effectLst/>
                <a:latin typeface="Segoe UI" panose="020B0502040204020203" pitchFamily="34" charset="0"/>
              </a:rPr>
              <a:t>Diagnostics - Remote Desktop Diagnostics is an event-based aggregator that marks each user or administrator action on the Azure Virtual Desktop deployment as a success or failure. Administrators can query the aggregation of events to identify failing components.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Management - Manage Azure Virtual Desktop configurations in the Azure portal. Manage and publish host pool resources. Azure Virtual Desktop also includes several extensibility components. Manage Azure Virtual Desktop by using Windows PowerShell or with the provided REST APIs, which also enable support from third-party tools.</a:t>
            </a:r>
          </a:p>
          <a:p>
            <a:pPr algn="l">
              <a:buFont typeface="Arial" panose="020B0604020202020204" pitchFamily="34" charset="0"/>
              <a:buChar char="•"/>
            </a:pPr>
            <a:r>
              <a:rPr lang="en-US" b="0" i="0" dirty="0">
                <a:solidFill>
                  <a:srgbClr val="171717"/>
                </a:solidFill>
                <a:effectLst/>
                <a:latin typeface="Segoe UI" panose="020B0502040204020203" pitchFamily="34" charset="0"/>
              </a:rPr>
              <a:t>Broker - The Connection Broker service manages user connections to virtual desktops and remote apps. It provides load balancing and reconnection to existing sessions.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Load balancing - Session host load balancing by depth-first or breadth-first. The broker decides how new incoming sessions are to be distributed across the virtual machines (VMs) in a host pool.</a:t>
            </a:r>
          </a:p>
          <a:p>
            <a:pPr algn="l">
              <a:buFont typeface="Arial" panose="020B0604020202020204" pitchFamily="34" charset="0"/>
              <a:buChar char="•"/>
            </a:pPr>
            <a:r>
              <a:rPr lang="en-US" b="0" i="0" dirty="0">
                <a:solidFill>
                  <a:srgbClr val="171717"/>
                </a:solidFill>
                <a:effectLst/>
                <a:latin typeface="Segoe UI" panose="020B0502040204020203" pitchFamily="34" charset="0"/>
              </a:rPr>
              <a:t>Gateway - The Remote Connection Gateway service connects remote users to Azure Virtual Desktop remote apps and desktops from any internet-connected device that can run an Azure Virtual Desktop client. The client connects to a Gateway that then orchestrates a connection from the VM back to the same gateway.</a:t>
            </a:r>
          </a:p>
          <a:p>
            <a:pPr algn="l"/>
            <a:r>
              <a:rPr lang="en-US" b="0" i="0" dirty="0">
                <a:solidFill>
                  <a:srgbClr val="171717"/>
                </a:solidFill>
                <a:effectLst/>
                <a:latin typeface="Segoe UI" panose="020B0502040204020203" pitchFamily="34" charset="0"/>
              </a:rPr>
              <a:t>Window Virtual Desktop uses Azure infrastructure services for compute, storage, and networking.</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21</a:t>
            </a:fld>
            <a:endParaRPr lang="en-US"/>
          </a:p>
        </p:txBody>
      </p:sp>
    </p:spTree>
    <p:extLst>
      <p:ext uri="{BB962C8B-B14F-4D97-AF65-F5344CB8AC3E}">
        <p14:creationId xmlns:p14="http://schemas.microsoft.com/office/powerpoint/2010/main" val="1133671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Create application groups to group, publish, and assign access to remote apps or desktops.</a:t>
            </a:r>
          </a:p>
          <a:p>
            <a:pPr algn="l">
              <a:buFont typeface="Arial" panose="020B0604020202020204" pitchFamily="34" charset="0"/>
              <a:buChar char="•"/>
            </a:pPr>
            <a:r>
              <a:rPr lang="en-US" b="0" i="0" dirty="0">
                <a:solidFill>
                  <a:srgbClr val="171717"/>
                </a:solidFill>
                <a:effectLst/>
                <a:latin typeface="Segoe UI" panose="020B0502040204020203" pitchFamily="34" charset="0"/>
              </a:rPr>
              <a:t>Desktop - Remote Desktop application groups give users access to a full desktop. You can provide a desktop where the session host VM resources are shared or pooled. Or you can provide personal desktops to users that need to be able to add or remove programs without impacting other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App - RemoteApp applications groups provide users access to the applications you individually publish to the application group. You can create multiple RemoteApp app groups to accommodate different user scenarios. Use RemoteApp to virtualize an app that runs on a legacy OS or one that needs secured access to corporate resources.</a:t>
            </a:r>
          </a:p>
          <a:p>
            <a:pPr algn="l">
              <a:buFont typeface="Arial" panose="020B0604020202020204" pitchFamily="34" charset="0"/>
              <a:buChar char="•"/>
            </a:pPr>
            <a:r>
              <a:rPr lang="en-US" b="0" i="0" dirty="0">
                <a:solidFill>
                  <a:srgbClr val="171717"/>
                </a:solidFill>
                <a:effectLst/>
                <a:latin typeface="Segoe UI" panose="020B0502040204020203" pitchFamily="34" charset="0"/>
              </a:rPr>
              <a:t>Images - When you configure session hosts for application groups, you have your choice of images. Use a recommended image like Windows 10 Enterprise multi-session + Office 365. Or choose another image in your gallery or an image provided by Microsoft or other publishers. You can also use your own image built through Hyper-V or on an Azure VM.</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22</a:t>
            </a:fld>
            <a:endParaRPr lang="en-US"/>
          </a:p>
        </p:txBody>
      </p:sp>
    </p:spTree>
    <p:extLst>
      <p:ext uri="{BB962C8B-B14F-4D97-AF65-F5344CB8AC3E}">
        <p14:creationId xmlns:p14="http://schemas.microsoft.com/office/powerpoint/2010/main" val="3624582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Profile management - Configure </a:t>
            </a:r>
            <a:r>
              <a:rPr lang="en-US" b="0" i="0" dirty="0" err="1">
                <a:solidFill>
                  <a:srgbClr val="171717"/>
                </a:solidFill>
                <a:effectLst/>
                <a:latin typeface="Segoe UI" panose="020B0502040204020203" pitchFamily="34" charset="0"/>
              </a:rPr>
              <a:t>FSLogix</a:t>
            </a:r>
            <a:r>
              <a:rPr lang="en-US" b="0" i="0" dirty="0">
                <a:solidFill>
                  <a:srgbClr val="171717"/>
                </a:solidFill>
                <a:effectLst/>
                <a:latin typeface="Segoe UI" panose="020B0502040204020203" pitchFamily="34" charset="0"/>
              </a:rPr>
              <a:t> with a storage solution like Azure Files to containerize user profiles and provide a fast and stateful experience for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Sizing and scaling - Specify session host VM sizes including GPU-enabled VMs. Specify depth-first or breadth-first load balancing when you create a host pool. Configure automation policies for scaling.</a:t>
            </a:r>
          </a:p>
          <a:p>
            <a:pPr algn="l">
              <a:buFont typeface="Arial" panose="020B0604020202020204" pitchFamily="34" charset="0"/>
              <a:buChar char="•"/>
            </a:pPr>
            <a:r>
              <a:rPr lang="en-US" b="0" i="0" dirty="0">
                <a:solidFill>
                  <a:srgbClr val="171717"/>
                </a:solidFill>
                <a:effectLst/>
                <a:latin typeface="Segoe UI" panose="020B0502040204020203" pitchFamily="34" charset="0"/>
              </a:rPr>
              <a:t>Networking policies - Define network topology to access virtual desktop and virtual apps from the intranet or internet based on organizational policy. Connect your Azure Virtual Desktop </a:t>
            </a:r>
            <a:r>
              <a:rPr lang="en-US" b="0" i="0" dirty="0" err="1">
                <a:solidFill>
                  <a:srgbClr val="171717"/>
                </a:solidFill>
                <a:effectLst/>
                <a:latin typeface="Segoe UI" panose="020B0502040204020203" pitchFamily="34" charset="0"/>
              </a:rPr>
              <a:t>vNET</a:t>
            </a:r>
            <a:r>
              <a:rPr lang="en-US" b="0" i="0" dirty="0">
                <a:solidFill>
                  <a:srgbClr val="171717"/>
                </a:solidFill>
                <a:effectLst/>
                <a:latin typeface="Segoe UI" panose="020B0502040204020203" pitchFamily="34" charset="0"/>
              </a:rPr>
              <a:t> to your on-premises network by using a virtual private network. Or use Azure ExpressRoute to extend your on-premises networks into the Microsoft cloud platform over a private connection.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User management and identity - Use Azure AD and role-based access controls to manage user access to resources. Take advantage of Azure Active Directory security features, such as Conditional Access, multifactor authentication, and the Intelligent Security Graph. Azure Virtual Desktop requires Active Directory Domain Services (AD DS). Domain-join session host VMs to this AD DS. Sync AD DS with Azure AD so users are associated between the two.</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23</a:t>
            </a:fld>
            <a:endParaRPr lang="en-US"/>
          </a:p>
        </p:txBody>
      </p:sp>
    </p:spTree>
    <p:extLst>
      <p:ext uri="{BB962C8B-B14F-4D97-AF65-F5344CB8AC3E}">
        <p14:creationId xmlns:p14="http://schemas.microsoft.com/office/powerpoint/2010/main" val="1793748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25</a:t>
            </a:fld>
            <a:endParaRPr lang="en-US"/>
          </a:p>
        </p:txBody>
      </p:sp>
    </p:spTree>
    <p:extLst>
      <p:ext uri="{BB962C8B-B14F-4D97-AF65-F5344CB8AC3E}">
        <p14:creationId xmlns:p14="http://schemas.microsoft.com/office/powerpoint/2010/main" val="4290891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Supported VM OS images</a:t>
            </a:r>
          </a:p>
          <a:p>
            <a:pPr algn="l"/>
            <a:r>
              <a:rPr lang="en-US" b="0" i="0" dirty="0">
                <a:solidFill>
                  <a:srgbClr val="171717"/>
                </a:solidFill>
                <a:effectLst/>
                <a:latin typeface="Segoe UI" panose="020B0502040204020203" pitchFamily="34" charset="0"/>
              </a:rPr>
              <a:t>Azure Virtual Desktop supports the following x64 operating system images:</a:t>
            </a:r>
          </a:p>
          <a:p>
            <a:pPr algn="l">
              <a:buFont typeface="Arial" panose="020B0604020202020204" pitchFamily="34" charset="0"/>
              <a:buChar char="•"/>
            </a:pPr>
            <a:r>
              <a:rPr lang="en-US" b="0" i="0" dirty="0">
                <a:solidFill>
                  <a:srgbClr val="171717"/>
                </a:solidFill>
                <a:effectLst/>
                <a:latin typeface="Segoe UI" panose="020B0502040204020203" pitchFamily="34" charset="0"/>
              </a:rPr>
              <a:t>Windows 10 Enterprise multi-session, version 1809 or later</a:t>
            </a:r>
          </a:p>
          <a:p>
            <a:pPr algn="l">
              <a:buFont typeface="Arial" panose="020B0604020202020204" pitchFamily="34" charset="0"/>
              <a:buChar char="•"/>
            </a:pPr>
            <a:r>
              <a:rPr lang="en-US" b="0" i="0" dirty="0">
                <a:solidFill>
                  <a:srgbClr val="171717"/>
                </a:solidFill>
                <a:effectLst/>
                <a:latin typeface="Segoe UI" panose="020B0502040204020203" pitchFamily="34" charset="0"/>
              </a:rPr>
              <a:t>Windows 10 Enterprise, version 1809 or later</a:t>
            </a:r>
          </a:p>
          <a:p>
            <a:pPr algn="l">
              <a:buFont typeface="Arial" panose="020B0604020202020204" pitchFamily="34" charset="0"/>
              <a:buChar char="•"/>
            </a:pPr>
            <a:r>
              <a:rPr lang="en-US" b="0" i="0" dirty="0">
                <a:solidFill>
                  <a:srgbClr val="171717"/>
                </a:solidFill>
                <a:effectLst/>
                <a:latin typeface="Segoe UI" panose="020B0502040204020203" pitchFamily="34" charset="0"/>
              </a:rPr>
              <a:t>Windows 7 Enterprise</a:t>
            </a:r>
          </a:p>
          <a:p>
            <a:pPr algn="l">
              <a:buFont typeface="Arial" panose="020B0604020202020204" pitchFamily="34" charset="0"/>
              <a:buChar char="•"/>
            </a:pPr>
            <a:r>
              <a:rPr lang="en-US" b="0" i="0" dirty="0">
                <a:solidFill>
                  <a:srgbClr val="171717"/>
                </a:solidFill>
                <a:effectLst/>
                <a:latin typeface="Segoe UI" panose="020B0502040204020203" pitchFamily="34" charset="0"/>
              </a:rPr>
              <a:t>Windows Server 2019</a:t>
            </a:r>
          </a:p>
          <a:p>
            <a:pPr algn="l">
              <a:buFont typeface="Arial" panose="020B0604020202020204" pitchFamily="34" charset="0"/>
              <a:buChar char="•"/>
            </a:pPr>
            <a:r>
              <a:rPr lang="en-US" b="0" i="0" dirty="0">
                <a:solidFill>
                  <a:srgbClr val="171717"/>
                </a:solidFill>
                <a:effectLst/>
                <a:latin typeface="Segoe UI" panose="020B0502040204020203" pitchFamily="34" charset="0"/>
              </a:rPr>
              <a:t>Windows Server 2016</a:t>
            </a:r>
          </a:p>
          <a:p>
            <a:pPr algn="l">
              <a:buFont typeface="Arial" panose="020B0604020202020204" pitchFamily="34" charset="0"/>
              <a:buChar char="•"/>
            </a:pPr>
            <a:r>
              <a:rPr lang="en-US" b="0" i="0" dirty="0">
                <a:solidFill>
                  <a:srgbClr val="171717"/>
                </a:solidFill>
                <a:effectLst/>
                <a:latin typeface="Segoe UI" panose="020B0502040204020203" pitchFamily="34" charset="0"/>
              </a:rPr>
              <a:t>Windows Server 2012 R2</a:t>
            </a:r>
          </a:p>
          <a:p>
            <a:pPr algn="l"/>
            <a:r>
              <a:rPr lang="en-US" b="0" i="0" dirty="0">
                <a:solidFill>
                  <a:srgbClr val="171717"/>
                </a:solidFill>
                <a:effectLst/>
                <a:latin typeface="Segoe UI" panose="020B0502040204020203" pitchFamily="34" charset="0"/>
              </a:rPr>
              <a:t>Azure Virtual Desktop doesn't support x86 (32-bit), Windows 10 Enterprise N, or Windows 10 Enterprise KN operating system images. Windows 7 also doesn't support any VHD or VHDX-based profile solutions hosted on managed Azure Storage due to a sector size limitation.</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27</a:t>
            </a:fld>
            <a:endParaRPr lang="en-US"/>
          </a:p>
        </p:txBody>
      </p:sp>
    </p:spTree>
    <p:extLst>
      <p:ext uri="{BB962C8B-B14F-4D97-AF65-F5344CB8AC3E}">
        <p14:creationId xmlns:p14="http://schemas.microsoft.com/office/powerpoint/2010/main" val="2626405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365 empowers users with the latest innovation across new and familiar productivity experiences like Teams, Word, Excel, PowerPoint, Outlook, and Windows. Unlike other productivity services, Microsoft 365 learns from users and collects valuable insights through the Microsoft Graph to deliver enhanced experiences that continually get better over time and keep users protected. Microsoft 365 empowers organizations with the following capabilities: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Some Microsoft 365 components, like Microsoft 365 Apps and Windows, are delivered using the </a:t>
            </a:r>
            <a:r>
              <a:rPr lang="en-US" b="1" i="0" dirty="0">
                <a:solidFill>
                  <a:srgbClr val="171717"/>
                </a:solidFill>
                <a:effectLst/>
                <a:latin typeface="Segoe UI" panose="020B0502040204020203" pitchFamily="34" charset="0"/>
              </a:rPr>
              <a:t>Software-as-a-Service (SaaS)</a:t>
            </a:r>
            <a:r>
              <a:rPr lang="en-US" b="0" i="0" dirty="0">
                <a:solidFill>
                  <a:srgbClr val="171717"/>
                </a:solidFill>
                <a:effectLst/>
                <a:latin typeface="Segoe UI" panose="020B0502040204020203" pitchFamily="34" charset="0"/>
              </a:rPr>
              <a:t> model. SaaS is software that’s centrally hosted and managed by a </a:t>
            </a:r>
            <a:r>
              <a:rPr lang="en-US" b="1" i="0" dirty="0">
                <a:solidFill>
                  <a:srgbClr val="171717"/>
                </a:solidFill>
                <a:effectLst/>
                <a:latin typeface="Segoe UI" panose="020B0502040204020203" pitchFamily="34" charset="0"/>
              </a:rPr>
              <a:t>cloud service provider (CSP)</a:t>
            </a:r>
            <a:r>
              <a:rPr lang="en-US" b="0" i="0" dirty="0">
                <a:solidFill>
                  <a:srgbClr val="171717"/>
                </a:solidFill>
                <a:effectLst/>
                <a:latin typeface="Segoe UI" panose="020B0502040204020203" pitchFamily="34" charset="0"/>
              </a:rPr>
              <a:t> for customers. In general, CSPs provide one version of an app for all customers and license it through a monthly or annual subscription.</a:t>
            </a:r>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4</a:t>
            </a:fld>
            <a:endParaRPr lang="en-US"/>
          </a:p>
        </p:txBody>
      </p:sp>
    </p:spTree>
    <p:extLst>
      <p:ext uri="{BB962C8B-B14F-4D97-AF65-F5344CB8AC3E}">
        <p14:creationId xmlns:p14="http://schemas.microsoft.com/office/powerpoint/2010/main" val="1402243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Microsoft's Azure Virtual Desktop solution on Microsoft Azure is a fully managed desktop virtualization solution.</a:t>
            </a:r>
          </a:p>
          <a:p>
            <a:pPr algn="l"/>
            <a:r>
              <a:rPr lang="en-US" b="0" i="0" dirty="0">
                <a:solidFill>
                  <a:srgbClr val="171717"/>
                </a:solidFill>
                <a:effectLst/>
                <a:latin typeface="Segoe UI" panose="020B0502040204020203" pitchFamily="34" charset="0"/>
              </a:rPr>
              <a:t>As you progress through the Azure Virtual Desktop training, you'll notice that the setup process abstracts many of the infrastructure roles you might have deployed for RDS in the past. Use the information in this learning path to </a:t>
            </a:r>
            <a:r>
              <a:rPr lang="en-US" b="1" i="0" dirty="0">
                <a:solidFill>
                  <a:srgbClr val="171717"/>
                </a:solidFill>
                <a:effectLst/>
                <a:latin typeface="Segoe UI" panose="020B0502040204020203" pitchFamily="34" charset="0"/>
              </a:rPr>
              <a:t>Prepare &gt; Deploy &gt; Optimize</a:t>
            </a:r>
            <a:r>
              <a:rPr lang="en-US" b="0" i="0" dirty="0">
                <a:solidFill>
                  <a:srgbClr val="171717"/>
                </a:solidFill>
                <a:effectLst/>
                <a:latin typeface="Segoe UI" panose="020B0502040204020203" pitchFamily="34" charset="0"/>
              </a:rPr>
              <a:t> your Azure Virtual Desktop environments.</a:t>
            </a:r>
          </a:p>
          <a:p>
            <a:pPr algn="l"/>
            <a:r>
              <a:rPr lang="en-US" b="0" i="0" dirty="0">
                <a:solidFill>
                  <a:srgbClr val="171717"/>
                </a:solidFill>
                <a:effectLst/>
                <a:latin typeface="Segoe UI" panose="020B0502040204020203" pitchFamily="34" charset="0"/>
              </a:rPr>
              <a:t>The following table gives you an overview of the setup process and describes what's covered in the rest of the Azure Virtual Desktop modules.</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28</a:t>
            </a:fld>
            <a:endParaRPr lang="en-US"/>
          </a:p>
        </p:txBody>
      </p:sp>
    </p:spTree>
    <p:extLst>
      <p:ext uri="{BB962C8B-B14F-4D97-AF65-F5344CB8AC3E}">
        <p14:creationId xmlns:p14="http://schemas.microsoft.com/office/powerpoint/2010/main" val="3732163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30</a:t>
            </a:fld>
            <a:endParaRPr lang="en-US"/>
          </a:p>
        </p:txBody>
      </p:sp>
    </p:spTree>
    <p:extLst>
      <p:ext uri="{BB962C8B-B14F-4D97-AF65-F5344CB8AC3E}">
        <p14:creationId xmlns:p14="http://schemas.microsoft.com/office/powerpoint/2010/main" val="3366974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Now that you know what Azure Virtual Desktop is, let's discuss the scenarios best suited for Azure Virtual Desktop.</a:t>
            </a:r>
            <a:r>
              <a:rPr lang="en-US" b="1" i="0" dirty="0">
                <a:solidFill>
                  <a:srgbClr val="171717"/>
                </a:solidFill>
                <a:effectLst/>
                <a:latin typeface="Segoe UI" panose="020B0502040204020203" pitchFamily="34" charset="0"/>
              </a:rPr>
              <a:t> When to choose Azure Virtual Desktop</a:t>
            </a:r>
          </a:p>
          <a:p>
            <a:pPr algn="l"/>
            <a:r>
              <a:rPr lang="en-US" b="0" i="0" dirty="0">
                <a:solidFill>
                  <a:srgbClr val="171717"/>
                </a:solidFill>
                <a:effectLst/>
                <a:latin typeface="Segoe UI" panose="020B0502040204020203" pitchFamily="34" charset="0"/>
              </a:rPr>
              <a:t>The following table describes business needs and applicable scenarios where Azure Virtual Desktop may be a good choice for an organization.</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Security and regulation</a:t>
            </a:r>
          </a:p>
          <a:p>
            <a:r>
              <a:rPr lang="en-US" b="0" i="0" dirty="0">
                <a:solidFill>
                  <a:srgbClr val="171717"/>
                </a:solidFill>
                <a:effectLst/>
                <a:latin typeface="Segoe UI" panose="020B0502040204020203" pitchFamily="34" charset="0"/>
              </a:rPr>
              <a:t>Keep data and organizational resources safe while enabling the appropriate level of access by a variety of the organization's users. Leverage documentation and systems that support compliance with industry and local regulations.</a:t>
            </a:r>
            <a:br>
              <a:rPr lang="en-US" dirty="0"/>
            </a:br>
            <a:br>
              <a:rPr lang="en-US" dirty="0"/>
            </a:br>
            <a:r>
              <a:rPr lang="en-US" dirty="0"/>
              <a:t>Elastic workforce</a:t>
            </a:r>
          </a:p>
          <a:p>
            <a:r>
              <a:rPr lang="en-US" b="0" i="0" dirty="0">
                <a:solidFill>
                  <a:srgbClr val="171717"/>
                </a:solidFill>
                <a:effectLst/>
                <a:latin typeface="Segoe UI" panose="020B0502040204020203" pitchFamily="34" charset="0"/>
              </a:rPr>
              <a:t>Scale Azure Virtual Desktop to provide access to services on demand.</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Remote Employees</a:t>
            </a:r>
          </a:p>
          <a:p>
            <a:r>
              <a:rPr lang="en-US" b="0" i="0" dirty="0">
                <a:solidFill>
                  <a:srgbClr val="171717"/>
                </a:solidFill>
                <a:effectLst/>
                <a:latin typeface="Segoe UI" panose="020B0502040204020203" pitchFamily="34" charset="0"/>
              </a:rPr>
              <a:t>Meet employee-specific needs by allowing them to use their own device and be productive wherever they are.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Specialized workloads</a:t>
            </a:r>
          </a:p>
          <a:p>
            <a:r>
              <a:rPr lang="en-US" b="0" i="0" dirty="0">
                <a:solidFill>
                  <a:srgbClr val="171717"/>
                </a:solidFill>
                <a:effectLst/>
                <a:latin typeface="Segoe UI" panose="020B0502040204020203" pitchFamily="34" charset="0"/>
              </a:rPr>
              <a:t>Provide access to apps or desktops that may need to run with specialized or older software.</a:t>
            </a:r>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31</a:t>
            </a:fld>
            <a:endParaRPr lang="en-US"/>
          </a:p>
        </p:txBody>
      </p:sp>
    </p:spTree>
    <p:extLst>
      <p:ext uri="{BB962C8B-B14F-4D97-AF65-F5344CB8AC3E}">
        <p14:creationId xmlns:p14="http://schemas.microsoft.com/office/powerpoint/2010/main" val="399433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171717"/>
                </a:solidFill>
                <a:latin typeface="Segoe UI" panose="020B0502040204020203" pitchFamily="34" charset="0"/>
              </a:rPr>
              <a:t>Let's reconsider our federal agency scenario from the first unit. The key points from that scenario were:</a:t>
            </a:r>
          </a:p>
          <a:p>
            <a:pPr lvl="1"/>
            <a:r>
              <a:rPr lang="en-US" dirty="0">
                <a:solidFill>
                  <a:srgbClr val="171717"/>
                </a:solidFill>
                <a:latin typeface="Segoe UI" panose="020B0502040204020203" pitchFamily="34" charset="0"/>
              </a:rPr>
              <a:t>Users need to be able to work from any device from anywhere.</a:t>
            </a:r>
          </a:p>
          <a:p>
            <a:pPr lvl="1"/>
            <a:r>
              <a:rPr lang="en-US" dirty="0">
                <a:solidFill>
                  <a:srgbClr val="171717"/>
                </a:solidFill>
                <a:latin typeface="Segoe UI" panose="020B0502040204020203" pitchFamily="34" charset="0"/>
              </a:rPr>
              <a:t>During agency heavy season requires, short-term consultants to be and they will need access in order to meet customer needs to reach regulatory deadlines.</a:t>
            </a:r>
          </a:p>
          <a:p>
            <a:pPr lvl="1"/>
            <a:r>
              <a:rPr lang="en-US" dirty="0">
                <a:solidFill>
                  <a:srgbClr val="171717"/>
                </a:solidFill>
                <a:latin typeface="Segoe UI" panose="020B0502040204020203" pitchFamily="34" charset="0"/>
              </a:rPr>
              <a:t>Agency software changes from year to year and the agency has some legacy applications that are a challenge to support.</a:t>
            </a:r>
          </a:p>
          <a:p>
            <a:pPr lvl="1"/>
            <a:r>
              <a:rPr lang="en-US" dirty="0">
                <a:solidFill>
                  <a:srgbClr val="171717"/>
                </a:solidFill>
                <a:latin typeface="Segoe UI" panose="020B0502040204020203" pitchFamily="34" charset="0"/>
              </a:rPr>
              <a:t>As the administrator you will need to provide a secure, consistent, and performant experience to the apps employees need to do their work.</a:t>
            </a:r>
          </a:p>
          <a:p>
            <a:r>
              <a:rPr lang="en-US" dirty="0">
                <a:solidFill>
                  <a:srgbClr val="171717"/>
                </a:solidFill>
                <a:latin typeface="Segoe UI" panose="020B0502040204020203" pitchFamily="34" charset="0"/>
              </a:rPr>
              <a:t>Azure Virtual Desktop can support all these scenarios and would be a good choice for this organization.</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33</a:t>
            </a:fld>
            <a:endParaRPr lang="en-US"/>
          </a:p>
        </p:txBody>
      </p:sp>
    </p:spTree>
    <p:extLst>
      <p:ext uri="{BB962C8B-B14F-4D97-AF65-F5344CB8AC3E}">
        <p14:creationId xmlns:p14="http://schemas.microsoft.com/office/powerpoint/2010/main" val="2477745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a:p>
            <a:r>
              <a:rPr lang="en-US" dirty="0"/>
              <a:t>C</a:t>
            </a:r>
          </a:p>
          <a:p>
            <a:r>
              <a:rPr lang="en-US" dirty="0"/>
              <a:t>A</a:t>
            </a:r>
          </a:p>
        </p:txBody>
      </p:sp>
      <p:sp>
        <p:nvSpPr>
          <p:cNvPr id="4" name="Slide Number Placeholder 3"/>
          <p:cNvSpPr>
            <a:spLocks noGrp="1"/>
          </p:cNvSpPr>
          <p:nvPr>
            <p:ph type="sldNum" sz="quarter" idx="5"/>
          </p:nvPr>
        </p:nvSpPr>
        <p:spPr/>
        <p:txBody>
          <a:bodyPr/>
          <a:lstStyle/>
          <a:p>
            <a:fld id="{1AFBD274-460C-4017-9829-17337A40832F}" type="slidenum">
              <a:rPr lang="en-US" smtClean="0"/>
              <a:t>34</a:t>
            </a:fld>
            <a:endParaRPr lang="en-US"/>
          </a:p>
        </p:txBody>
      </p:sp>
    </p:spTree>
    <p:extLst>
      <p:ext uri="{BB962C8B-B14F-4D97-AF65-F5344CB8AC3E}">
        <p14:creationId xmlns:p14="http://schemas.microsoft.com/office/powerpoint/2010/main" val="3024125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this module you learned about Azure Virtual Desktop, the desktop and app virtualization service in Microsoft Azure. Specifically you learned:</a:t>
            </a:r>
          </a:p>
          <a:p>
            <a:pPr algn="l">
              <a:buFont typeface="Arial" panose="020B0604020202020204" pitchFamily="34" charset="0"/>
              <a:buChar char="•"/>
            </a:pPr>
            <a:r>
              <a:rPr lang="en-US" b="0" i="0" dirty="0">
                <a:solidFill>
                  <a:srgbClr val="171717"/>
                </a:solidFill>
                <a:effectLst/>
                <a:latin typeface="Segoe UI" panose="020B0502040204020203" pitchFamily="34" charset="0"/>
              </a:rPr>
              <a:t>Benefits of Azure Virtual Desktop</a:t>
            </a:r>
          </a:p>
          <a:p>
            <a:pPr algn="l">
              <a:buFont typeface="Arial" panose="020B0604020202020204" pitchFamily="34" charset="0"/>
              <a:buChar char="•"/>
            </a:pPr>
            <a:r>
              <a:rPr lang="en-US" b="0" i="0" dirty="0">
                <a:solidFill>
                  <a:srgbClr val="171717"/>
                </a:solidFill>
                <a:effectLst/>
                <a:latin typeface="Segoe UI" panose="020B0502040204020203" pitchFamily="34" charset="0"/>
              </a:rPr>
              <a:t>What Microsoft manages and what you manage</a:t>
            </a:r>
          </a:p>
          <a:p>
            <a:pPr algn="l">
              <a:buFont typeface="Arial" panose="020B0604020202020204" pitchFamily="34" charset="0"/>
              <a:buChar char="•"/>
            </a:pPr>
            <a:r>
              <a:rPr lang="en-US" b="0" i="0" dirty="0">
                <a:solidFill>
                  <a:srgbClr val="171717"/>
                </a:solidFill>
                <a:effectLst/>
                <a:latin typeface="Segoe UI" panose="020B0502040204020203" pitchFamily="34" charset="0"/>
              </a:rPr>
              <a:t>Infrastructure and system requirements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When to choose Azure Virtual Desktop</a:t>
            </a:r>
          </a:p>
          <a:p>
            <a:pPr algn="l"/>
            <a:r>
              <a:rPr lang="en-US" b="0" i="0" dirty="0">
                <a:solidFill>
                  <a:srgbClr val="171717"/>
                </a:solidFill>
                <a:effectLst/>
                <a:latin typeface="Segoe UI" panose="020B0502040204020203" pitchFamily="34" charset="0"/>
              </a:rPr>
              <a:t>Continue this learning path to learn about each aspect of the three-step process to </a:t>
            </a:r>
            <a:r>
              <a:rPr lang="en-US" b="1" i="0" dirty="0">
                <a:solidFill>
                  <a:srgbClr val="171717"/>
                </a:solidFill>
                <a:effectLst/>
                <a:latin typeface="Segoe UI" panose="020B0502040204020203" pitchFamily="34" charset="0"/>
              </a:rPr>
              <a:t>Prepare &gt; Deploy &gt; Optimize</a:t>
            </a:r>
            <a:r>
              <a:rPr lang="en-US" b="0" i="0" dirty="0">
                <a:solidFill>
                  <a:srgbClr val="171717"/>
                </a:solidFill>
                <a:effectLst/>
                <a:latin typeface="Segoe UI" panose="020B0502040204020203" pitchFamily="34" charset="0"/>
              </a:rPr>
              <a:t> your Azure Virtual Desktop environments.</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35</a:t>
            </a:fld>
            <a:endParaRPr lang="en-US"/>
          </a:p>
        </p:txBody>
      </p:sp>
    </p:spTree>
    <p:extLst>
      <p:ext uri="{BB962C8B-B14F-4D97-AF65-F5344CB8AC3E}">
        <p14:creationId xmlns:p14="http://schemas.microsoft.com/office/powerpoint/2010/main" val="3927441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36</a:t>
            </a:fld>
            <a:endParaRPr lang="en-US"/>
          </a:p>
        </p:txBody>
      </p:sp>
    </p:spTree>
    <p:extLst>
      <p:ext uri="{BB962C8B-B14F-4D97-AF65-F5344CB8AC3E}">
        <p14:creationId xmlns:p14="http://schemas.microsoft.com/office/powerpoint/2010/main" val="3776884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egoe UI" panose="020B0502040204020203" pitchFamily="34" charset="0"/>
              </a:rPr>
              <a:t>Hybrid Windows for a hybrid world</a:t>
            </a:r>
          </a:p>
          <a:p>
            <a:pPr algn="l"/>
            <a:r>
              <a:rPr lang="en-US" b="0" i="0" dirty="0">
                <a:solidFill>
                  <a:srgbClr val="000000"/>
                </a:solidFill>
                <a:effectLst/>
                <a:latin typeface="Segoe UI" panose="020B0502040204020203" pitchFamily="34" charset="0"/>
              </a:rPr>
              <a:t>Windows 365 combines the power and security of the cloud with the versatility and simplicity of the PC. From contractors and interns to software developers and industrial designers, Windows 365 enables a variety of new scenarios for the new world of work.</a:t>
            </a:r>
          </a:p>
          <a:p>
            <a:pPr algn="l"/>
            <a:r>
              <a:rPr lang="en-US" b="1" i="0" dirty="0">
                <a:solidFill>
                  <a:srgbClr val="000000"/>
                </a:solidFill>
                <a:effectLst/>
                <a:latin typeface="Segoe UI" panose="020B0502040204020203" pitchFamily="34" charset="0"/>
              </a:rPr>
              <a:t>Your Windows in the cloud</a:t>
            </a:r>
          </a:p>
          <a:p>
            <a:pPr algn="l"/>
            <a:r>
              <a:rPr lang="en-US" b="0" i="0" dirty="0">
                <a:solidFill>
                  <a:srgbClr val="000000"/>
                </a:solidFill>
                <a:effectLst/>
                <a:latin typeface="Segoe UI" panose="020B0502040204020203" pitchFamily="34" charset="0"/>
              </a:rPr>
              <a:t>Securely stream your Windows experience—including your personalized apps, content, and settings—from the Microsoft cloud to any device with your Windows 365 Cloud PC</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40</a:t>
            </a:fld>
            <a:endParaRPr lang="en-US"/>
          </a:p>
        </p:txBody>
      </p:sp>
    </p:spTree>
    <p:extLst>
      <p:ext uri="{BB962C8B-B14F-4D97-AF65-F5344CB8AC3E}">
        <p14:creationId xmlns:p14="http://schemas.microsoft.com/office/powerpoint/2010/main" val="2044556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Cloud security advantages</a:t>
            </a:r>
          </a:p>
          <a:p>
            <a:pPr algn="l"/>
            <a:r>
              <a:rPr lang="en-US" b="0" i="0" dirty="0">
                <a:solidFill>
                  <a:srgbClr val="171717"/>
                </a:solidFill>
                <a:effectLst/>
                <a:latin typeface="Segoe UI" panose="020B0502040204020203" pitchFamily="34" charset="0"/>
              </a:rPr>
              <a:t>The cloud offers significant advantages for solving long standing information security challenges. In an on-premises environment, organizations likely have unmet responsibilities and limited resources available to invest in security, which creates an environment where attackers are able to exploit vulnerabilities at all layers.</a:t>
            </a:r>
          </a:p>
          <a:p>
            <a:pPr algn="l"/>
            <a:r>
              <a:rPr lang="en-US" b="0" i="0" dirty="0">
                <a:solidFill>
                  <a:srgbClr val="171717"/>
                </a:solidFill>
                <a:effectLst/>
                <a:latin typeface="Segoe UI" panose="020B0502040204020203" pitchFamily="34" charset="0"/>
              </a:rPr>
              <a:t>The following diagram shows a traditional approach where many security responsibilities are unmet due to limited resources. In the cloud-enabled approach, you are able to shift day to day security responsibilities to your cloud provider and reallocate your resources.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the cloud-enabled approach, you are also able to leverage cloud-based security capabilities for more effectiveness and use cloud intelligence to improve your threat detection and response time. By shifting responsibilities to the cloud provider, organizations can get more security coverage, which enables them to reallocate security resources and budget to other business priorities.</a:t>
            </a:r>
          </a:p>
          <a:p>
            <a:pPr algn="l"/>
            <a:r>
              <a:rPr lang="en-US" b="1" i="0" dirty="0">
                <a:solidFill>
                  <a:srgbClr val="171717"/>
                </a:solidFill>
                <a:effectLst/>
                <a:latin typeface="Segoe UI" panose="020B0502040204020203" pitchFamily="34" charset="0"/>
              </a:rPr>
              <a:t>Next steps</a:t>
            </a:r>
          </a:p>
          <a:p>
            <a:pPr algn="l"/>
            <a:endParaRPr lang="en-US" b="0" i="0" dirty="0">
              <a:solidFill>
                <a:srgbClr val="171717"/>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42</a:t>
            </a:fld>
            <a:endParaRPr lang="en-US"/>
          </a:p>
        </p:txBody>
      </p:sp>
    </p:spTree>
    <p:extLst>
      <p:ext uri="{BB962C8B-B14F-4D97-AF65-F5344CB8AC3E}">
        <p14:creationId xmlns:p14="http://schemas.microsoft.com/office/powerpoint/2010/main" val="278235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Threat protection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Windows 10 threat protection includes next-generation malware and hacking defense to help protect against threats, including zero-day attacks. It provides a hardened platform that can help prevent encounters, isolate threats, and prevent the execution of malicious apps and content. Windows 10 can detect and respond to the most advanced threats and automatically remediate them.</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Identity access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Windows 10 protects user identities against pass-the-hash and pass-the-ticket attacks by helping you move to a world without passwords.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Windows Hello</a:t>
            </a:r>
            <a:r>
              <a:rPr lang="en-US" sz="1200" dirty="0">
                <a:effectLst/>
                <a:latin typeface="Calibri" panose="020F0502020204030204" pitchFamily="34" charset="0"/>
                <a:ea typeface="Times New Roman" panose="02020603050405020304" pitchFamily="18" charset="0"/>
                <a:cs typeface="Calibri" panose="020F0502020204030204" pitchFamily="34" charset="0"/>
              </a:rPr>
              <a:t> is a biometric authentication tool that strengthens authentication and helps guard against potential spoofing.</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Information Protection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Windows 10 makes it easy to protect data – whether that data is at rest or in use. Windows Information Protection helps protect sensitive information against leaks. When you combine Windows 10 with Azure Information Protection and Microsoft 365, you get a sophisticated solution that meets the highest requirements for data loss prevention with minimal input.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br>
              <a:rPr lang="en-US" sz="1200" dirty="0">
                <a:effectLst/>
                <a:latin typeface="Calibri" panose="020F0502020204030204" pitchFamily="34" charset="0"/>
                <a:ea typeface="Times New Roman" panose="02020603050405020304" pitchFamily="18" charset="0"/>
              </a:rPr>
            </a:br>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44</a:t>
            </a:fld>
            <a:endParaRPr lang="en-US"/>
          </a:p>
        </p:txBody>
      </p:sp>
    </p:spTree>
    <p:extLst>
      <p:ext uri="{BB962C8B-B14F-4D97-AF65-F5344CB8AC3E}">
        <p14:creationId xmlns:p14="http://schemas.microsoft.com/office/powerpoint/2010/main" val="338748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Productivity and Teamwork</a:t>
            </a:r>
          </a:p>
          <a:p>
            <a:r>
              <a:rPr lang="en-US" b="0" i="0" dirty="0">
                <a:solidFill>
                  <a:srgbClr val="171717"/>
                </a:solidFill>
                <a:effectLst/>
                <a:latin typeface="Segoe UI" panose="020B0502040204020203" pitchFamily="34" charset="0"/>
              </a:rPr>
              <a:t>Includes instant messaging and online meetings with Microsoft Teams, email and calendaring with Outlook, familiar Office apps on all devices, advanced file storage and sharing with OneDrive, intranet and team sites, and enterprise social networks with Yammer.</a:t>
            </a:r>
          </a:p>
          <a:p>
            <a:r>
              <a:rPr lang="en-US" b="0" i="0" dirty="0">
                <a:solidFill>
                  <a:srgbClr val="171717"/>
                </a:solidFill>
                <a:effectLst/>
                <a:latin typeface="Segoe UI" panose="020B0502040204020203" pitchFamily="34" charset="0"/>
              </a:rPr>
              <a:t>Business Management</a:t>
            </a:r>
          </a:p>
          <a:p>
            <a:r>
              <a:rPr lang="en-US" b="0" i="0" dirty="0">
                <a:solidFill>
                  <a:srgbClr val="171717"/>
                </a:solidFill>
                <a:effectLst/>
                <a:latin typeface="Segoe UI" panose="020B0502040204020203" pitchFamily="34" charset="0"/>
              </a:rPr>
              <a:t>Includes simplified IT management with Microsoft Endpoint Manager, business process automation, extensibility with Teams and Power Platform, business voice and phone system with Teams, Forms and workflow management, business intelligence with Workplace Analytics, and work management with Project Online.</a:t>
            </a:r>
          </a:p>
          <a:p>
            <a:r>
              <a:rPr lang="en-US" b="0" i="0" dirty="0">
                <a:solidFill>
                  <a:srgbClr val="171717"/>
                </a:solidFill>
                <a:effectLst/>
                <a:latin typeface="Segoe UI" panose="020B0502040204020203" pitchFamily="34" charset="0"/>
              </a:rPr>
              <a:t> Security and Compliance</a:t>
            </a:r>
          </a:p>
          <a:p>
            <a:r>
              <a:rPr lang="en-US" b="0" i="0" dirty="0">
                <a:solidFill>
                  <a:srgbClr val="171717"/>
                </a:solidFill>
                <a:effectLst/>
                <a:latin typeface="Segoe UI" panose="020B0502040204020203" pitchFamily="34" charset="0"/>
              </a:rPr>
              <a:t>Includes solutions for identity and access management, information protection and governance, threat protection, security management, insider risk management, compliance management, and eDiscovery.</a:t>
            </a:r>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5</a:t>
            </a:fld>
            <a:endParaRPr lang="en-US"/>
          </a:p>
        </p:txBody>
      </p:sp>
    </p:spTree>
    <p:extLst>
      <p:ext uri="{BB962C8B-B14F-4D97-AF65-F5344CB8AC3E}">
        <p14:creationId xmlns:p14="http://schemas.microsoft.com/office/powerpoint/2010/main" val="1679152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This module examines the concepts and principles of the Zero Trust security model, as well as how Microsoft 365 supports it, and how your organization can implement it.</a:t>
            </a:r>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45</a:t>
            </a:fld>
            <a:endParaRPr lang="en-US"/>
          </a:p>
        </p:txBody>
      </p:sp>
    </p:spTree>
    <p:extLst>
      <p:ext uri="{BB962C8B-B14F-4D97-AF65-F5344CB8AC3E}">
        <p14:creationId xmlns:p14="http://schemas.microsoft.com/office/powerpoint/2010/main" val="115275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Zero Trust-ready operating architecture is designed to protect an organization.  The shift to cloud technology is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ofter</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riddle with hidden corners. Zero Trust services create verifiable and certified security verifications services that are built-in and turned on by default.  While the acceleration of digital transformation has dramatically improved our ability to be productive while working remotely, it has also introduced new security challenges. A recent study commissioned by </a:t>
            </a:r>
            <a:r>
              <a:rPr lang="en-US" sz="1200"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Microsoft 2021</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found that seventy-five percent of all security decision-makers at the executive level feel that a shift to cloud technology is in their path ahead. This is due in part to a shift in Remote work and the move to a </a:t>
            </a:r>
            <a:r>
              <a:rPr lang="en-US" sz="1200"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hybrid work</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modern environment, which leaves their organization faced with added vulnerability to security threats.  The study also revealed that eighty percent of all security executives feel that software alone is not enough protection from emerging threats, and nearly nine out of ten executives make the assertion that their systems are riddled with outdated hardware, leaves organizations more open to attacks and more modern hardware would help protect against future threats.  </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46</a:t>
            </a:fld>
            <a:endParaRPr lang="en-US"/>
          </a:p>
        </p:txBody>
      </p:sp>
    </p:spTree>
    <p:extLst>
      <p:ext uri="{BB962C8B-B14F-4D97-AF65-F5344CB8AC3E}">
        <p14:creationId xmlns:p14="http://schemas.microsoft.com/office/powerpoint/2010/main" val="3728216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Today’s organizations need a new security model that effectively:</a:t>
            </a:r>
          </a:p>
          <a:p>
            <a:pPr algn="l">
              <a:buFont typeface="Arial" panose="020B0604020202020204" pitchFamily="34" charset="0"/>
              <a:buChar char="•"/>
            </a:pPr>
            <a:r>
              <a:rPr lang="en-US" b="0" i="0" dirty="0">
                <a:solidFill>
                  <a:srgbClr val="171717"/>
                </a:solidFill>
                <a:effectLst/>
                <a:latin typeface="Segoe UI" panose="020B0502040204020203" pitchFamily="34" charset="0"/>
              </a:rPr>
              <a:t>adapts to the complexity of the modern environment.</a:t>
            </a:r>
          </a:p>
          <a:p>
            <a:pPr algn="l">
              <a:buFont typeface="Arial" panose="020B0604020202020204" pitchFamily="34" charset="0"/>
              <a:buChar char="•"/>
            </a:pPr>
            <a:r>
              <a:rPr lang="en-US" b="0" i="0" dirty="0">
                <a:solidFill>
                  <a:srgbClr val="171717"/>
                </a:solidFill>
                <a:effectLst/>
                <a:latin typeface="Segoe UI" panose="020B0502040204020203" pitchFamily="34" charset="0"/>
              </a:rPr>
              <a:t>embraces the mobile workforce.</a:t>
            </a:r>
          </a:p>
          <a:p>
            <a:pPr algn="l">
              <a:buFont typeface="Arial" panose="020B0604020202020204" pitchFamily="34" charset="0"/>
              <a:buChar char="•"/>
            </a:pPr>
            <a:r>
              <a:rPr lang="en-US" b="0" i="0" dirty="0">
                <a:solidFill>
                  <a:srgbClr val="171717"/>
                </a:solidFill>
                <a:effectLst/>
                <a:latin typeface="Segoe UI" panose="020B0502040204020203" pitchFamily="34" charset="0"/>
              </a:rPr>
              <a:t>protects people, devices, apps, and data wherever they're located.</a:t>
            </a:r>
          </a:p>
          <a:p>
            <a:pPr algn="l"/>
            <a:r>
              <a:rPr lang="en-US" b="0" i="0" dirty="0">
                <a:solidFill>
                  <a:srgbClr val="171717"/>
                </a:solidFill>
                <a:effectLst/>
                <a:latin typeface="Segoe UI" panose="020B0502040204020203" pitchFamily="34" charset="0"/>
              </a:rPr>
              <a:t>The security model to support this modern reality is called Zero Trust. If there’s one thing that recent events have shown, it’s that security isn’t getting any easier. Recent high-profile breach activity has underscored the growing sophistication of today’s threat actors and the complexity of managing business risk in an increasingly connected world. It’s a struggle for organizations of every size and for the public and private sector alike. As organizations move into this next phase of digital transformation, with technology increasingly woven into our most basic human activities, the questions they must ask themselves as security defenders include:</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do we help people to have confidence in the security of their devices, their data, and their actions online?</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do we protect people, so they have peace of mind and are empowered to innovate and grow their future?</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do we foster trust in a Zero Trust world?</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71717"/>
                </a:solidFill>
                <a:latin typeface="Segoe UI" panose="020B0502040204020203" pitchFamily="34" charset="0"/>
              </a:rPr>
              <a:t>As security practitioners ourselves, we understand that , Microsoft is a passionate proponent of the Zero Trust mindset, encompassing all types of threats—both outside in and inside out. Microsoft believes the right approach is to address security, compliance, identity, and device management as an interdependent whole and to extend protection to all data, devices, identities, platforms, and clouds—whether those things are from Microsoft or not.</a:t>
            </a:r>
            <a:endParaRPr lang="en-US" dirty="0"/>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47</a:t>
            </a:fld>
            <a:endParaRPr lang="en-US"/>
          </a:p>
        </p:txBody>
      </p:sp>
    </p:spTree>
    <p:extLst>
      <p:ext uri="{BB962C8B-B14F-4D97-AF65-F5344CB8AC3E}">
        <p14:creationId xmlns:p14="http://schemas.microsoft.com/office/powerpoint/2010/main" val="1831174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Instead of assuming everything behind the corporate firewall is safe, the Zero Trust model assumes every request is a potential breach. As such, every request must be verified as though it originates from an open network. Regardless of where the request originates or what resource it accesses, Zero Trust teaches us to “never trust, always verify.” Every access request is fully authenticated, authorized, and encrypted before granting access. </a:t>
            </a:r>
            <a:r>
              <a:rPr lang="en-US" b="0" i="0" dirty="0" err="1">
                <a:solidFill>
                  <a:srgbClr val="171717"/>
                </a:solidFill>
                <a:effectLst/>
                <a:latin typeface="Segoe UI" panose="020B0502040204020203" pitchFamily="34" charset="0"/>
              </a:rPr>
              <a:t>Microsegmentation</a:t>
            </a:r>
            <a:r>
              <a:rPr lang="en-US" b="0" i="0" dirty="0">
                <a:solidFill>
                  <a:srgbClr val="171717"/>
                </a:solidFill>
                <a:effectLst/>
                <a:latin typeface="Segoe UI" panose="020B0502040204020203" pitchFamily="34" charset="0"/>
              </a:rPr>
              <a:t> and least privileged access principles are applied to minimize lateral movement. Rich intelligence and analytics are used to detect and respond to anomalies in real time.</a:t>
            </a:r>
            <a:r>
              <a:rPr lang="en-US" b="1" i="0" dirty="0">
                <a:solidFill>
                  <a:srgbClr val="171717"/>
                </a:solidFill>
                <a:effectLst/>
                <a:latin typeface="Segoe UI" panose="020B0502040204020203" pitchFamily="34" charset="0"/>
              </a:rPr>
              <a:t> </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Zero Trust components</a:t>
            </a:r>
          </a:p>
          <a:p>
            <a:pPr algn="l"/>
            <a:r>
              <a:rPr lang="en-US" b="0" i="0" dirty="0">
                <a:solidFill>
                  <a:srgbClr val="171717"/>
                </a:solidFill>
                <a:effectLst/>
                <a:latin typeface="Segoe UI" panose="020B0502040204020203" pitchFamily="34" charset="0"/>
              </a:rPr>
              <a:t>The Zero Trust model consists of the following primary components:</a:t>
            </a:r>
          </a:p>
          <a:p>
            <a:pPr algn="l">
              <a:buFont typeface="Arial" panose="020B0604020202020204" pitchFamily="34" charset="0"/>
              <a:buChar char="•"/>
            </a:pPr>
            <a:r>
              <a:rPr lang="en-US" b="1" i="0" dirty="0">
                <a:solidFill>
                  <a:srgbClr val="171717"/>
                </a:solidFill>
                <a:effectLst/>
                <a:latin typeface="Segoe UI" panose="020B0502040204020203" pitchFamily="34" charset="0"/>
              </a:rPr>
              <a:t>Identities.</a:t>
            </a:r>
            <a:r>
              <a:rPr lang="en-US" b="0" i="0" dirty="0">
                <a:solidFill>
                  <a:srgbClr val="171717"/>
                </a:solidFill>
                <a:effectLst/>
                <a:latin typeface="Segoe UI" panose="020B0502040204020203" pitchFamily="34" charset="0"/>
              </a:rPr>
              <a:t> Verify and secure each identity with strong authentication across your entire digital estate.</a:t>
            </a:r>
          </a:p>
          <a:p>
            <a:pPr algn="l">
              <a:buFont typeface="Arial" panose="020B0604020202020204" pitchFamily="34" charset="0"/>
              <a:buChar char="•"/>
            </a:pPr>
            <a:r>
              <a:rPr lang="en-US" b="1" i="0" dirty="0">
                <a:solidFill>
                  <a:srgbClr val="171717"/>
                </a:solidFill>
                <a:effectLst/>
                <a:latin typeface="Segoe UI" panose="020B0502040204020203" pitchFamily="34" charset="0"/>
              </a:rPr>
              <a:t>Devices.</a:t>
            </a:r>
            <a:r>
              <a:rPr lang="en-US" b="0" i="0" dirty="0">
                <a:solidFill>
                  <a:srgbClr val="171717"/>
                </a:solidFill>
                <a:effectLst/>
                <a:latin typeface="Segoe UI" panose="020B0502040204020203" pitchFamily="34" charset="0"/>
              </a:rPr>
              <a:t> Gain visibility into devices accessing the network. Ensure compliance and health status before granting access.</a:t>
            </a:r>
          </a:p>
          <a:p>
            <a:pPr algn="l">
              <a:buFont typeface="Arial" panose="020B0604020202020204" pitchFamily="34" charset="0"/>
              <a:buChar char="•"/>
            </a:pPr>
            <a:r>
              <a:rPr lang="en-US" b="1" i="0" dirty="0">
                <a:solidFill>
                  <a:srgbClr val="171717"/>
                </a:solidFill>
                <a:effectLst/>
                <a:latin typeface="Segoe UI" panose="020B0502040204020203" pitchFamily="34" charset="0"/>
              </a:rPr>
              <a:t>Applications.</a:t>
            </a:r>
            <a:r>
              <a:rPr lang="en-US" b="0" i="0" dirty="0">
                <a:solidFill>
                  <a:srgbClr val="171717"/>
                </a:solidFill>
                <a:effectLst/>
                <a:latin typeface="Segoe UI" panose="020B0502040204020203" pitchFamily="34" charset="0"/>
              </a:rPr>
              <a:t> Discover shadow IT applications, ensure appropriate in-app permissions and gate access based on real-time analytics, and monitor and control user actions.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Data.</a:t>
            </a:r>
            <a:r>
              <a:rPr lang="en-US" b="0" i="0" dirty="0">
                <a:solidFill>
                  <a:srgbClr val="171717"/>
                </a:solidFill>
                <a:effectLst/>
                <a:latin typeface="Segoe UI" panose="020B0502040204020203" pitchFamily="34" charset="0"/>
              </a:rPr>
              <a:t> Move from perimeter-based data protection to data-driven protection. Use intelligence to classify and label data. Encrypt and restrict access based on organizational policies.</a:t>
            </a:r>
          </a:p>
          <a:p>
            <a:pPr algn="l">
              <a:buFont typeface="Arial" panose="020B0604020202020204" pitchFamily="34" charset="0"/>
              <a:buChar char="•"/>
            </a:pPr>
            <a:r>
              <a:rPr lang="en-US" b="1" i="0" dirty="0">
                <a:solidFill>
                  <a:srgbClr val="171717"/>
                </a:solidFill>
                <a:effectLst/>
                <a:latin typeface="Segoe UI" panose="020B0502040204020203" pitchFamily="34" charset="0"/>
              </a:rPr>
              <a:t>Infrastructure.</a:t>
            </a:r>
            <a:r>
              <a:rPr lang="en-US" b="0" i="0" dirty="0">
                <a:solidFill>
                  <a:srgbClr val="171717"/>
                </a:solidFill>
                <a:effectLst/>
                <a:latin typeface="Segoe UI" panose="020B0502040204020203" pitchFamily="34" charset="0"/>
              </a:rPr>
              <a:t> Use telemetry to detect attacks and anomalies, automatically block and flag risky behavior, and employ least privilege access principles.</a:t>
            </a:r>
          </a:p>
          <a:p>
            <a:pPr algn="l">
              <a:buFont typeface="Arial" panose="020B0604020202020204" pitchFamily="34" charset="0"/>
              <a:buChar char="•"/>
            </a:pPr>
            <a:r>
              <a:rPr lang="en-US" b="1" i="0" dirty="0">
                <a:solidFill>
                  <a:srgbClr val="171717"/>
                </a:solidFill>
                <a:effectLst/>
                <a:latin typeface="Segoe UI" panose="020B0502040204020203" pitchFamily="34" charset="0"/>
              </a:rPr>
              <a:t>Network.</a:t>
            </a:r>
            <a:r>
              <a:rPr lang="en-US" b="0" i="0" dirty="0">
                <a:solidFill>
                  <a:srgbClr val="171717"/>
                </a:solidFill>
                <a:effectLst/>
                <a:latin typeface="Segoe UI" panose="020B0502040204020203" pitchFamily="34" charset="0"/>
              </a:rPr>
              <a:t> Ensure devices and users are not trusted just because they are on an internal network. Encrypt all internal communications, limit access by policy, and employ </a:t>
            </a:r>
            <a:r>
              <a:rPr lang="en-US" b="0" i="0" dirty="0" err="1">
                <a:solidFill>
                  <a:srgbClr val="171717"/>
                </a:solidFill>
                <a:effectLst/>
                <a:latin typeface="Segoe UI" panose="020B0502040204020203" pitchFamily="34" charset="0"/>
              </a:rPr>
              <a:t>microsegmentation</a:t>
            </a:r>
            <a:r>
              <a:rPr lang="en-US" b="0" i="0" dirty="0">
                <a:solidFill>
                  <a:srgbClr val="171717"/>
                </a:solidFill>
                <a:effectLst/>
                <a:latin typeface="Segoe UI" panose="020B0502040204020203" pitchFamily="34" charset="0"/>
              </a:rPr>
              <a:t> and real-time threat detection.</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48</a:t>
            </a:fld>
            <a:endParaRPr lang="en-US"/>
          </a:p>
        </p:txBody>
      </p:sp>
    </p:spTree>
    <p:extLst>
      <p:ext uri="{BB962C8B-B14F-4D97-AF65-F5344CB8AC3E}">
        <p14:creationId xmlns:p14="http://schemas.microsoft.com/office/powerpoint/2010/main" val="3587988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Additional reading.</a:t>
            </a:r>
            <a:r>
              <a:rPr lang="en-US" b="0" i="0" dirty="0">
                <a:solidFill>
                  <a:srgbClr val="171717"/>
                </a:solidFill>
                <a:effectLst/>
                <a:latin typeface="Segoe UI" panose="020B0502040204020203" pitchFamily="34" charset="0"/>
              </a:rPr>
              <a:t> For more information on Zero Trust security, see the </a:t>
            </a:r>
            <a:r>
              <a:rPr lang="en-US" b="0" i="0" u="sng" dirty="0">
                <a:effectLst/>
                <a:latin typeface="Segoe UI" panose="020B0502040204020203" pitchFamily="34" charset="0"/>
                <a:hlinkClick r:id="rId3"/>
              </a:rPr>
              <a:t>Zero Trust maturity model</a:t>
            </a:r>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49</a:t>
            </a:fld>
            <a:endParaRPr lang="en-US"/>
          </a:p>
        </p:txBody>
      </p:sp>
    </p:spTree>
    <p:extLst>
      <p:ext uri="{BB962C8B-B14F-4D97-AF65-F5344CB8AC3E}">
        <p14:creationId xmlns:p14="http://schemas.microsoft.com/office/powerpoint/2010/main" val="314430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Endpoint Analytics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Endpoint Analytics is a service used to ensure your MEM deployment's consistent performance and is part of the Productivity Score. Everything that is collected comes from measurements of how your business is working. For example, Endpoint Analytics gives you insights into the boot time of your physical device, logon duration, and application startup time. The insights enable IT admins to reduce support costs by adding capabilities to solve issues in their environment proactively. This can all happen automatically without any involvement of the IT admin</a:t>
            </a:r>
          </a:p>
          <a:p>
            <a:br>
              <a:rPr lang="en-US" dirty="0">
                <a:effectLst/>
              </a:rPr>
            </a:br>
            <a:r>
              <a:rPr lang="en-US" dirty="0">
                <a:effectLst/>
              </a:rPr>
              <a:t>Your end-to-end experience can be dramatically improved by Endpoint Analytics and the benefits it brings. Another huge benefit is that all service costs are included; unlike the case with Azure Monitor, there is no need to pay for storage retention!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51</a:t>
            </a:fld>
            <a:endParaRPr lang="en-US"/>
          </a:p>
        </p:txBody>
      </p:sp>
    </p:spTree>
    <p:extLst>
      <p:ext uri="{BB962C8B-B14F-4D97-AF65-F5344CB8AC3E}">
        <p14:creationId xmlns:p14="http://schemas.microsoft.com/office/powerpoint/2010/main" val="1562258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Desktop Analytics is an important part of the full MEM service; it is cloud-based and integrates with Configuration Manager. The service also provides different levels of insights and intelligence for IT administrators to make proactive decisions about the update readiness of your Windows 10 endpoints. The service combines data from your business with data aggregated from millions of devices connected to Microsoft cloud services.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Here is a list of the different benefits of Desktop Analytics with Configuration Manager:</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Create an inventory of apps running in your organization.</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Assess app compatibility with the latest Windows 10 feature updates.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Identify compatibility issues and receive mitigation suggestions based on cloud-enabled data insights.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Create pilot groups representing the entire application and driver estate across a minimal set of devices.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Deploy Windows 10 to pilot and production-managed devices.</a:t>
            </a:r>
          </a:p>
          <a:p>
            <a:pPr marL="45720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Here is an example screenshot of how security and feature updates come together in a single, unified experience in Desktop Analytics:</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6 Desktop Analytics – management console</a:t>
            </a:r>
          </a:p>
          <a:p>
            <a:pPr marL="0" marR="0">
              <a:lnSpc>
                <a:spcPct val="107000"/>
              </a:lnSpc>
              <a:spcBef>
                <a:spcPts val="0"/>
              </a:spcBef>
              <a:spcAft>
                <a:spcPts val="800"/>
              </a:spcAft>
            </a:pPr>
            <a:br>
              <a:rPr lang="en-US" dirty="0">
                <a:effectLst/>
              </a:rPr>
            </a:br>
            <a:r>
              <a:rPr lang="en-US" sz="1200" dirty="0">
                <a:effectLst/>
                <a:latin typeface="Calibri" panose="020F0502020204030204" pitchFamily="34" charset="0"/>
                <a:ea typeface="Times New Roman" panose="02020603050405020304" pitchFamily="18" charset="0"/>
                <a:cs typeface="Calibri" panose="020F0502020204030204" pitchFamily="34" charset="0"/>
              </a:rPr>
              <a:t>Now that we have talked about all the different enhancements to monitor and analyze your endpoints, we're going to talk about the different Microsoft 365 services that you can use within your physical and cloud-managed desktops.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52</a:t>
            </a:fld>
            <a:endParaRPr lang="en-US"/>
          </a:p>
        </p:txBody>
      </p:sp>
    </p:spTree>
    <p:extLst>
      <p:ext uri="{BB962C8B-B14F-4D97-AF65-F5344CB8AC3E}">
        <p14:creationId xmlns:p14="http://schemas.microsoft.com/office/powerpoint/2010/main" val="426374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53</a:t>
            </a:fld>
            <a:endParaRPr lang="en-US"/>
          </a:p>
        </p:txBody>
      </p:sp>
    </p:spTree>
    <p:extLst>
      <p:ext uri="{BB962C8B-B14F-4D97-AF65-F5344CB8AC3E}">
        <p14:creationId xmlns:p14="http://schemas.microsoft.com/office/powerpoint/2010/main" val="3811377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54</a:t>
            </a:fld>
            <a:endParaRPr lang="en-US"/>
          </a:p>
        </p:txBody>
      </p:sp>
    </p:spTree>
    <p:extLst>
      <p:ext uri="{BB962C8B-B14F-4D97-AF65-F5344CB8AC3E}">
        <p14:creationId xmlns:p14="http://schemas.microsoft.com/office/powerpoint/2010/main" val="1210884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Chapter One, we covered several components associated with Microsoft Endpoint Management. You learned about all the different Microsoft 365 services and Azure services you might use in your day job or as part of your journey to using MEM to simplify the management overhead of your environment.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chapter mainly intended to provide context for the later chapters in the book; we are now switching gears and taking you on the journey of unified endpoint management with MEM.</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55</a:t>
            </a:fld>
            <a:endParaRPr lang="en-US"/>
          </a:p>
        </p:txBody>
      </p:sp>
    </p:spTree>
    <p:extLst>
      <p:ext uri="{BB962C8B-B14F-4D97-AF65-F5344CB8AC3E}">
        <p14:creationId xmlns:p14="http://schemas.microsoft.com/office/powerpoint/2010/main" val="1359074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6</a:t>
            </a:fld>
            <a:endParaRPr lang="en-US"/>
          </a:p>
        </p:txBody>
      </p:sp>
    </p:spTree>
    <p:extLst>
      <p:ext uri="{BB962C8B-B14F-4D97-AF65-F5344CB8AC3E}">
        <p14:creationId xmlns:p14="http://schemas.microsoft.com/office/powerpoint/2010/main" val="320218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Personal productivity</a:t>
            </a:r>
          </a:p>
          <a:p>
            <a:pPr algn="l"/>
            <a:r>
              <a:rPr lang="en-US" b="0" i="0" dirty="0">
                <a:solidFill>
                  <a:srgbClr val="171717"/>
                </a:solidFill>
                <a:effectLst/>
                <a:latin typeface="Segoe UI" panose="020B0502040204020203" pitchFamily="34" charset="0"/>
              </a:rPr>
              <a:t>Microsoft 365 provides powerful capabilities through AI powered tools to unleash your organization's creativity and fuel innovation. From engaging presentations to animated 3D models and immersive mixed reality experiences, you can now create high-quality content that really stands out. AI-powered tools help you turn an ever-growing mass of data into actionable insights to transform your organization. Stay focused with fewer distractions and easily access the people and information you need without leaving the flow of your work. When inspiration strikes, effortlessly go from thought to content using voice, touch, and pen on any device.</a:t>
            </a:r>
          </a:p>
          <a:p>
            <a:pPr algn="l"/>
            <a:r>
              <a:rPr lang="en-US" b="1" i="1" dirty="0">
                <a:solidFill>
                  <a:srgbClr val="171717"/>
                </a:solidFill>
                <a:effectLst/>
                <a:latin typeface="Segoe UI" panose="020B0502040204020203" pitchFamily="34" charset="0"/>
              </a:rPr>
              <a:t>Enable teamwork and simplify workflow</a:t>
            </a:r>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Collaborate, meet, call, and connect business applications all in one place with Microsoft Teams.</a:t>
            </a:r>
          </a:p>
          <a:p>
            <a:pPr algn="l"/>
            <a:r>
              <a:rPr lang="en-US" b="1" i="1" dirty="0">
                <a:solidFill>
                  <a:srgbClr val="171717"/>
                </a:solidFill>
                <a:effectLst/>
                <a:latin typeface="Segoe UI" panose="020B0502040204020203" pitchFamily="34" charset="0"/>
              </a:rPr>
              <a:t>Stay productive on the go</a:t>
            </a:r>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Easily transition from computer to mobile devices with innovative and powerful mobile apps.</a:t>
            </a:r>
          </a:p>
          <a:p>
            <a:pPr algn="l"/>
            <a:r>
              <a:rPr lang="en-US" b="1" i="1" dirty="0">
                <a:solidFill>
                  <a:srgbClr val="171717"/>
                </a:solidFill>
                <a:effectLst/>
                <a:latin typeface="Segoe UI" panose="020B0502040204020203" pitchFamily="34" charset="0"/>
              </a:rPr>
              <a:t>Get more done with AI-enabled tools</a:t>
            </a:r>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Fuel creativity, discover new insights, elevate search and get personalized assistance with built-in intelligence features.</a:t>
            </a:r>
          </a:p>
          <a:p>
            <a:pPr algn="l"/>
            <a:r>
              <a:rPr lang="en-US" b="1" i="0" dirty="0">
                <a:solidFill>
                  <a:srgbClr val="171717"/>
                </a:solidFill>
                <a:effectLst/>
                <a:latin typeface="Segoe UI" panose="020B0502040204020203" pitchFamily="34" charset="0"/>
              </a:rPr>
              <a:t>Organizational productivity</a:t>
            </a:r>
          </a:p>
          <a:p>
            <a:pPr algn="l"/>
            <a:r>
              <a:rPr lang="en-US" b="0" i="0" dirty="0">
                <a:solidFill>
                  <a:srgbClr val="171717"/>
                </a:solidFill>
                <a:effectLst/>
                <a:latin typeface="Segoe UI" panose="020B0502040204020203" pitchFamily="34" charset="0"/>
              </a:rPr>
              <a:t>Organizations are always seeking to stay competitive in an ever-changing commercial landscape. They want to drive top-line growth, cut costs and better serve their customers. They want to unlock the potential of their employees, drive process automation, capture the collective knowledge of their organization, and avoid potential security, compliance or privacy risks that may derail progress.</a:t>
            </a:r>
          </a:p>
          <a:p>
            <a:pPr algn="l"/>
            <a:r>
              <a:rPr lang="en-US" b="1" i="1" dirty="0">
                <a:solidFill>
                  <a:srgbClr val="171717"/>
                </a:solidFill>
                <a:effectLst/>
                <a:latin typeface="Segoe UI" panose="020B0502040204020203" pitchFamily="34" charset="0"/>
              </a:rPr>
              <a:t>Harness organizational knowledge</a:t>
            </a:r>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Quickly turn data into insights and empower employees with the information and expertise they need to get their work done with Workplace Analytics.</a:t>
            </a:r>
          </a:p>
          <a:p>
            <a:pPr algn="l"/>
            <a:r>
              <a:rPr lang="en-US" b="1" i="1" dirty="0">
                <a:solidFill>
                  <a:srgbClr val="171717"/>
                </a:solidFill>
                <a:effectLst/>
                <a:latin typeface="Segoe UI" panose="020B0502040204020203" pitchFamily="34" charset="0"/>
              </a:rPr>
              <a:t>Manage all your endpoints</a:t>
            </a:r>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Deploy a seamless, end-to-end management solution and gain visibility across all connected devices with Microsoft Endpoint Manager.</a:t>
            </a:r>
          </a:p>
          <a:p>
            <a:pPr algn="l"/>
            <a:r>
              <a:rPr lang="en-US" b="1" i="1" dirty="0">
                <a:solidFill>
                  <a:srgbClr val="171717"/>
                </a:solidFill>
                <a:effectLst/>
                <a:latin typeface="Segoe UI" panose="020B0502040204020203" pitchFamily="34" charset="0"/>
              </a:rPr>
              <a:t>Protect your business</a:t>
            </a:r>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Elevate and modernize your security, manage risk, and meet compliance standards on Microsoft's trusted cloud.</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7</a:t>
            </a:fld>
            <a:endParaRPr lang="en-US"/>
          </a:p>
        </p:txBody>
      </p:sp>
    </p:spTree>
    <p:extLst>
      <p:ext uri="{BB962C8B-B14F-4D97-AF65-F5344CB8AC3E}">
        <p14:creationId xmlns:p14="http://schemas.microsoft.com/office/powerpoint/2010/main" val="619879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Microsoft 365 Enterprise</a:t>
            </a:r>
          </a:p>
          <a:p>
            <a:pPr algn="l"/>
            <a:r>
              <a:rPr lang="en-US" b="0" i="0" dirty="0">
                <a:solidFill>
                  <a:srgbClr val="171717"/>
                </a:solidFill>
                <a:effectLst/>
                <a:latin typeface="Segoe UI" panose="020B0502040204020203" pitchFamily="34" charset="0"/>
              </a:rPr>
              <a:t>Microsoft 365 Enterprise provides enterprise-class services to organizations that want a productivity solution that includes robust threat protection, security, compliance, and analytics features.</a:t>
            </a:r>
          </a:p>
          <a:p>
            <a:pPr algn="l"/>
            <a:r>
              <a:rPr lang="en-US" b="0" i="0" dirty="0">
                <a:solidFill>
                  <a:srgbClr val="171717"/>
                </a:solidFill>
                <a:effectLst/>
                <a:latin typeface="Segoe UI" panose="020B0502040204020203" pitchFamily="34" charset="0"/>
              </a:rPr>
              <a:t>There are three available plans for Microsoft 365 Enterprise, letting you further refine what's included in your implementation - E3, E5, and F3 (formerly F1). E5 includes all of the same features as E3 plus the latest advanced threat protection, security, and collaboration tools. F3 is designed for Firstline Workers through purpose-built tools and resources that allow them to do their best work.</a:t>
            </a:r>
          </a:p>
          <a:p>
            <a:pPr algn="l"/>
            <a:r>
              <a:rPr lang="en-US" b="0" i="0" dirty="0">
                <a:solidFill>
                  <a:srgbClr val="171717"/>
                </a:solidFill>
                <a:effectLst/>
                <a:latin typeface="Segoe UI" panose="020B0502040204020203" pitchFamily="34" charset="0"/>
              </a:rPr>
              <a:t>You can </a:t>
            </a:r>
            <a:r>
              <a:rPr lang="en-US" b="0" i="0" u="none" strike="noStrike" dirty="0">
                <a:solidFill>
                  <a:srgbClr val="171717"/>
                </a:solidFill>
                <a:effectLst/>
                <a:latin typeface="Segoe UI" panose="020B0502040204020203" pitchFamily="34" charset="0"/>
                <a:hlinkClick r:id="rId3"/>
              </a:rPr>
              <a:t>compare the enterprise plans</a:t>
            </a:r>
            <a:r>
              <a:rPr lang="en-US" b="0" i="0" dirty="0">
                <a:solidFill>
                  <a:srgbClr val="171717"/>
                </a:solidFill>
                <a:effectLst/>
                <a:latin typeface="Segoe UI" panose="020B0502040204020203" pitchFamily="34" charset="0"/>
              </a:rPr>
              <a:t> to see which fits based on your specific needs.</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8</a:t>
            </a:fld>
            <a:endParaRPr lang="en-US"/>
          </a:p>
        </p:txBody>
      </p:sp>
    </p:spTree>
    <p:extLst>
      <p:ext uri="{BB962C8B-B14F-4D97-AF65-F5344CB8AC3E}">
        <p14:creationId xmlns:p14="http://schemas.microsoft.com/office/powerpoint/2010/main" val="965361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Explore Microsoft 365 tenant</a:t>
            </a:r>
          </a:p>
          <a:p>
            <a:pPr algn="l"/>
            <a:r>
              <a:rPr lang="en-US" b="0" i="0" dirty="0">
                <a:solidFill>
                  <a:srgbClr val="171717"/>
                </a:solidFill>
                <a:effectLst/>
                <a:latin typeface="docons"/>
              </a:rPr>
              <a:t>Completed</a:t>
            </a:r>
            <a:r>
              <a:rPr lang="en-US" b="0" i="0" dirty="0">
                <a:solidFill>
                  <a:srgbClr val="171717"/>
                </a:solidFill>
                <a:effectLst/>
                <a:latin typeface="Segoe UI" panose="020B0502040204020203" pitchFamily="34" charset="0"/>
              </a:rPr>
              <a:t>100 XP</a:t>
            </a:r>
          </a:p>
          <a:p>
            <a:pPr algn="l">
              <a:buFont typeface="Arial" panose="020B0604020202020204" pitchFamily="34" charset="0"/>
              <a:buChar char="•"/>
            </a:pPr>
            <a:r>
              <a:rPr lang="en-US" b="0" i="0" dirty="0">
                <a:effectLst/>
                <a:latin typeface="Segoe UI" panose="020B0502040204020203" pitchFamily="34" charset="0"/>
              </a:rPr>
              <a:t>5 minutes</a:t>
            </a:r>
          </a:p>
          <a:p>
            <a:pPr algn="l"/>
            <a:r>
              <a:rPr lang="en-US" b="0" i="0" dirty="0">
                <a:solidFill>
                  <a:srgbClr val="171717"/>
                </a:solidFill>
                <a:effectLst/>
                <a:latin typeface="Segoe UI" panose="020B0502040204020203" pitchFamily="34" charset="0"/>
              </a:rPr>
              <a:t>Microsoft offers free trials for many different services, and you can sign-up for a free 30-day Microsoft 365 Business Premium subscription at the links below. Your free trial includes up to 25 users. Experience how Microsoft 365 empowers employees to create their best work, simplifies business processes, and helps protect users, data, and customer information.</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9</a:t>
            </a:fld>
            <a:endParaRPr lang="en-US"/>
          </a:p>
        </p:txBody>
      </p:sp>
    </p:spTree>
    <p:extLst>
      <p:ext uri="{BB962C8B-B14F-4D97-AF65-F5344CB8AC3E}">
        <p14:creationId xmlns:p14="http://schemas.microsoft.com/office/powerpoint/2010/main" val="1440076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a:p>
            <a:r>
              <a:rPr lang="en-US" dirty="0"/>
              <a:t>C</a:t>
            </a:r>
          </a:p>
          <a:p>
            <a:r>
              <a:rPr lang="en-US" dirty="0"/>
              <a:t>B</a:t>
            </a:r>
          </a:p>
        </p:txBody>
      </p:sp>
      <p:sp>
        <p:nvSpPr>
          <p:cNvPr id="4" name="Slide Number Placeholder 3"/>
          <p:cNvSpPr>
            <a:spLocks noGrp="1"/>
          </p:cNvSpPr>
          <p:nvPr>
            <p:ph type="sldNum" sz="quarter" idx="5"/>
          </p:nvPr>
        </p:nvSpPr>
        <p:spPr/>
        <p:txBody>
          <a:bodyPr/>
          <a:lstStyle/>
          <a:p>
            <a:fld id="{1AFBD274-460C-4017-9829-17337A40832F}" type="slidenum">
              <a:rPr lang="en-US" smtClean="0"/>
              <a:t>10</a:t>
            </a:fld>
            <a:endParaRPr lang="en-US"/>
          </a:p>
        </p:txBody>
      </p:sp>
    </p:spTree>
    <p:extLst>
      <p:ext uri="{BB962C8B-B14F-4D97-AF65-F5344CB8AC3E}">
        <p14:creationId xmlns:p14="http://schemas.microsoft.com/office/powerpoint/2010/main" val="2682417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this module you learned that productivity cloud that delivers innovative and intelligent experiences, rich organizational insights and a trusted platform to help people and organizations get more done.</a:t>
            </a:r>
          </a:p>
          <a:p>
            <a:pPr algn="l"/>
            <a:r>
              <a:rPr lang="en-US" b="0" i="0" dirty="0">
                <a:solidFill>
                  <a:srgbClr val="171717"/>
                </a:solidFill>
                <a:effectLst/>
                <a:latin typeface="Segoe UI" panose="020B0502040204020203" pitchFamily="34" charset="0"/>
              </a:rPr>
              <a:t>Now that you've reviewed this module, you should be able to:</a:t>
            </a:r>
          </a:p>
          <a:p>
            <a:pPr algn="l">
              <a:buFont typeface="Arial" panose="020B0604020202020204" pitchFamily="34" charset="0"/>
              <a:buChar char="•"/>
            </a:pPr>
            <a:r>
              <a:rPr lang="en-US" b="0" i="0" dirty="0">
                <a:solidFill>
                  <a:srgbClr val="171717"/>
                </a:solidFill>
                <a:effectLst/>
                <a:latin typeface="Segoe UI" panose="020B0502040204020203" pitchFamily="34" charset="0"/>
              </a:rPr>
              <a:t>List the capabilities of Microsoft 365</a:t>
            </a:r>
          </a:p>
          <a:p>
            <a:pPr algn="l">
              <a:buFont typeface="Arial" panose="020B0604020202020204" pitchFamily="34" charset="0"/>
              <a:buChar char="•"/>
            </a:pPr>
            <a:r>
              <a:rPr lang="en-US" b="0" i="0" dirty="0">
                <a:solidFill>
                  <a:srgbClr val="171717"/>
                </a:solidFill>
                <a:effectLst/>
                <a:latin typeface="Segoe UI" panose="020B0502040204020203" pitchFamily="34" charset="0"/>
              </a:rPr>
              <a:t>Understand the value provided by Microsoft 365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Name the Microsoft 365 subscription options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 a Microsoft 365 trial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Explore the Microsoft 365 Fundamental exam study areas and learning paths</a:t>
            </a:r>
          </a:p>
          <a:p>
            <a:endParaRPr lang="en-US" dirty="0"/>
          </a:p>
        </p:txBody>
      </p:sp>
      <p:sp>
        <p:nvSpPr>
          <p:cNvPr id="4" name="Slide Number Placeholder 3"/>
          <p:cNvSpPr>
            <a:spLocks noGrp="1"/>
          </p:cNvSpPr>
          <p:nvPr>
            <p:ph type="sldNum" sz="quarter" idx="5"/>
          </p:nvPr>
        </p:nvSpPr>
        <p:spPr/>
        <p:txBody>
          <a:bodyPr/>
          <a:lstStyle/>
          <a:p>
            <a:fld id="{1AFBD274-460C-4017-9829-17337A40832F}" type="slidenum">
              <a:rPr lang="en-US" smtClean="0"/>
              <a:t>11</a:t>
            </a:fld>
            <a:endParaRPr lang="en-US"/>
          </a:p>
        </p:txBody>
      </p:sp>
    </p:spTree>
    <p:extLst>
      <p:ext uri="{BB962C8B-B14F-4D97-AF65-F5344CB8AC3E}">
        <p14:creationId xmlns:p14="http://schemas.microsoft.com/office/powerpoint/2010/main" val="4277192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1/24/2022</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847560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1/24/2022</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40070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1/24/2022</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2332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1/24/2022</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83806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1/24/2022</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4414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1/24/2022</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33833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1/24/2022</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63840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1/24/2022</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43721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1/24/2022</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20345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1/24/2022</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01569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1/24/2022</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20355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1/24/2022</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81867859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5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03171-0BA0-4AF0-AF05-04AFA1A4A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C5AC36-FA8B-433A-9B04-6F2818CE49B0}"/>
              </a:ext>
            </a:extLst>
          </p:cNvPr>
          <p:cNvPicPr>
            <a:picLocks noChangeAspect="1"/>
          </p:cNvPicPr>
          <p:nvPr/>
        </p:nvPicPr>
        <p:blipFill rotWithShape="1">
          <a:blip r:embed="rId3"/>
          <a:srcRect l="21236" r="32409" b="-1"/>
          <a:stretch/>
        </p:blipFill>
        <p:spPr>
          <a:xfrm>
            <a:off x="20" y="10"/>
            <a:ext cx="4762480" cy="6857989"/>
          </a:xfrm>
          <a:prstGeom prst="rect">
            <a:avLst/>
          </a:prstGeom>
        </p:spPr>
      </p:pic>
      <p:sp>
        <p:nvSpPr>
          <p:cNvPr id="11" name="Rectangle 10">
            <a:extLst>
              <a:ext uri="{FF2B5EF4-FFF2-40B4-BE49-F238E27FC236}">
                <a16:creationId xmlns:a16="http://schemas.microsoft.com/office/drawing/2014/main" id="{E128B901-D4EA-4C4D-A150-23D2A6DEC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9459" y="1"/>
            <a:ext cx="7482541"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60B08A-B322-4C79-AB6D-7E4246352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685800"/>
            <a:ext cx="6099101" cy="5486400"/>
          </a:xfrm>
          <a:prstGeom prst="rect">
            <a:avLst/>
          </a:prstGeom>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2AF5A-58CF-4C92-94F5-093282E70136}"/>
              </a:ext>
            </a:extLst>
          </p:cNvPr>
          <p:cNvSpPr>
            <a:spLocks noGrp="1"/>
          </p:cNvSpPr>
          <p:nvPr>
            <p:ph type="ctrTitle"/>
          </p:nvPr>
        </p:nvSpPr>
        <p:spPr>
          <a:xfrm>
            <a:off x="6096000" y="1371599"/>
            <a:ext cx="4762500" cy="2360429"/>
          </a:xfrm>
        </p:spPr>
        <p:txBody>
          <a:bodyPr>
            <a:normAutofit/>
          </a:bodyPr>
          <a:lstStyle/>
          <a:p>
            <a:r>
              <a:rPr lang="en-US" b="1" i="0">
                <a:effectLst/>
                <a:latin typeface="Segoe UI" panose="020B0502040204020203" pitchFamily="34" charset="0"/>
              </a:rPr>
              <a:t>What is Microsoft 365?</a:t>
            </a:r>
            <a:endParaRPr lang="en-US" dirty="0"/>
          </a:p>
        </p:txBody>
      </p:sp>
      <p:sp>
        <p:nvSpPr>
          <p:cNvPr id="3" name="Subtitle 2">
            <a:extLst>
              <a:ext uri="{FF2B5EF4-FFF2-40B4-BE49-F238E27FC236}">
                <a16:creationId xmlns:a16="http://schemas.microsoft.com/office/drawing/2014/main" id="{3B558E2F-699F-4D84-A9F7-79E14949F772}"/>
              </a:ext>
            </a:extLst>
          </p:cNvPr>
          <p:cNvSpPr>
            <a:spLocks noGrp="1"/>
          </p:cNvSpPr>
          <p:nvPr>
            <p:ph type="subTitle" idx="1"/>
          </p:nvPr>
        </p:nvSpPr>
        <p:spPr>
          <a:xfrm>
            <a:off x="6096000" y="4114800"/>
            <a:ext cx="4762500" cy="1371601"/>
          </a:xfrm>
        </p:spPr>
        <p:txBody>
          <a:bodyPr>
            <a:normAutofit/>
          </a:bodyPr>
          <a:lstStyle/>
          <a:p>
            <a:r>
              <a:rPr lang="en-US" dirty="0"/>
              <a:t>Module 1 – Lesson 1</a:t>
            </a:r>
          </a:p>
        </p:txBody>
      </p:sp>
    </p:spTree>
    <p:extLst>
      <p:ext uri="{BB962C8B-B14F-4D97-AF65-F5344CB8AC3E}">
        <p14:creationId xmlns:p14="http://schemas.microsoft.com/office/powerpoint/2010/main" val="244913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14F1-6BA5-4910-9D0D-8DE33F0F9333}"/>
              </a:ext>
            </a:extLst>
          </p:cNvPr>
          <p:cNvSpPr>
            <a:spLocks noGrp="1"/>
          </p:cNvSpPr>
          <p:nvPr>
            <p:ph type="title"/>
          </p:nvPr>
        </p:nvSpPr>
        <p:spPr/>
        <p:txBody>
          <a:bodyPr/>
          <a:lstStyle/>
          <a:p>
            <a:r>
              <a:rPr lang="en-US" b="1" dirty="0">
                <a:solidFill>
                  <a:srgbClr val="171717"/>
                </a:solidFill>
                <a:latin typeface="Segoe UI" panose="020B0502040204020203" pitchFamily="34" charset="0"/>
              </a:rPr>
              <a:t>Knowledge check</a:t>
            </a:r>
            <a:br>
              <a:rPr lang="en-US" b="1" dirty="0">
                <a:solidFill>
                  <a:srgbClr val="171717"/>
                </a:solidFill>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79F34917-31DB-473E-88F7-9C93068FF930}"/>
              </a:ext>
            </a:extLst>
          </p:cNvPr>
          <p:cNvSpPr>
            <a:spLocks noGrp="1"/>
          </p:cNvSpPr>
          <p:nvPr>
            <p:ph idx="1"/>
          </p:nvPr>
        </p:nvSpPr>
        <p:spPr/>
        <p:txBody>
          <a:bodyPr>
            <a:normAutofit fontScale="77500" lnSpcReduction="20000"/>
          </a:bodyPr>
          <a:lstStyle/>
          <a:p>
            <a:r>
              <a:rPr lang="en-US" b="1" dirty="0">
                <a:solidFill>
                  <a:srgbClr val="171717"/>
                </a:solidFill>
                <a:latin typeface="Segoe UI" panose="020B0502040204020203" pitchFamily="34" charset="0"/>
              </a:rPr>
              <a:t> </a:t>
            </a:r>
            <a:r>
              <a:rPr lang="en-US" dirty="0">
                <a:solidFill>
                  <a:srgbClr val="171717"/>
                </a:solidFill>
                <a:latin typeface="Segoe UI" panose="020B0502040204020203" pitchFamily="34" charset="0"/>
              </a:rPr>
              <a:t>Which of the following Microsoft 365 subscription option is appropriate for companies with under 300 employees?</a:t>
            </a:r>
          </a:p>
          <a:p>
            <a:pPr marL="914400" lvl="1" indent="-457200">
              <a:buFont typeface="+mj-lt"/>
              <a:buAutoNum type="alphaUcPeriod"/>
            </a:pPr>
            <a:r>
              <a:rPr lang="en-US" dirty="0">
                <a:solidFill>
                  <a:srgbClr val="171717"/>
                </a:solidFill>
                <a:latin typeface="Segoe UI" panose="020B0502040204020203" pitchFamily="34" charset="0"/>
              </a:rPr>
              <a:t>Microsoft 365 Enterprise</a:t>
            </a:r>
          </a:p>
          <a:p>
            <a:pPr marL="914400" lvl="1" indent="-457200">
              <a:buFont typeface="+mj-lt"/>
              <a:buAutoNum type="alphaUcPeriod"/>
            </a:pPr>
            <a:r>
              <a:rPr lang="en-US" dirty="0">
                <a:solidFill>
                  <a:srgbClr val="171717"/>
                </a:solidFill>
                <a:latin typeface="Segoe UI" panose="020B0502040204020203" pitchFamily="34" charset="0"/>
              </a:rPr>
              <a:t>Microsoft 365 for business</a:t>
            </a:r>
          </a:p>
          <a:p>
            <a:pPr marL="914400" lvl="1" indent="-457200">
              <a:buFont typeface="+mj-lt"/>
              <a:buAutoNum type="alphaUcPeriod"/>
            </a:pPr>
            <a:r>
              <a:rPr lang="en-US" dirty="0">
                <a:solidFill>
                  <a:srgbClr val="171717"/>
                </a:solidFill>
                <a:latin typeface="Segoe UI" panose="020B0502040204020203" pitchFamily="34" charset="0"/>
              </a:rPr>
              <a:t>Microsoft 365 Education</a:t>
            </a:r>
          </a:p>
          <a:p>
            <a:r>
              <a:rPr lang="en-US" dirty="0">
                <a:solidFill>
                  <a:srgbClr val="171717"/>
                </a:solidFill>
                <a:latin typeface="Segoe UI" panose="020B0502040204020203" pitchFamily="34" charset="0"/>
              </a:rPr>
              <a:t>Which of the following are included in Microsoft 365 Enterprise E5, but not in Microsoft Enterprise E3?</a:t>
            </a:r>
          </a:p>
          <a:p>
            <a:pPr marL="914400" lvl="1" indent="-457200">
              <a:buFont typeface="+mj-lt"/>
              <a:buAutoNum type="alphaUcPeriod"/>
            </a:pPr>
            <a:r>
              <a:rPr lang="en-US" dirty="0">
                <a:solidFill>
                  <a:srgbClr val="171717"/>
                </a:solidFill>
                <a:latin typeface="Segoe UI" panose="020B0502040204020203" pitchFamily="34" charset="0"/>
              </a:rPr>
              <a:t>More user licenses</a:t>
            </a:r>
          </a:p>
          <a:p>
            <a:pPr marL="914400" lvl="1" indent="-457200">
              <a:buFont typeface="+mj-lt"/>
              <a:buAutoNum type="alphaUcPeriod"/>
            </a:pPr>
            <a:r>
              <a:rPr lang="en-US" dirty="0">
                <a:solidFill>
                  <a:srgbClr val="171717"/>
                </a:solidFill>
                <a:latin typeface="Segoe UI" panose="020B0502040204020203" pitchFamily="34" charset="0"/>
              </a:rPr>
              <a:t>Localized versions</a:t>
            </a:r>
          </a:p>
          <a:p>
            <a:pPr marL="914400" lvl="1" indent="-457200">
              <a:buFont typeface="+mj-lt"/>
              <a:buAutoNum type="alphaUcPeriod"/>
            </a:pPr>
            <a:r>
              <a:rPr lang="en-US" dirty="0">
                <a:solidFill>
                  <a:srgbClr val="171717"/>
                </a:solidFill>
                <a:latin typeface="Segoe UI" panose="020B0502040204020203" pitchFamily="34" charset="0"/>
              </a:rPr>
              <a:t>Advanced threat protection, security, and collaboration tools</a:t>
            </a:r>
          </a:p>
          <a:p>
            <a:r>
              <a:rPr lang="en-US" dirty="0">
                <a:solidFill>
                  <a:srgbClr val="171717"/>
                </a:solidFill>
                <a:latin typeface="Segoe UI" panose="020B0502040204020203" pitchFamily="34" charset="0"/>
              </a:rPr>
              <a:t>Microsoft Endpoint Manager is part of which capability of Microsoft 365?</a:t>
            </a:r>
          </a:p>
          <a:p>
            <a:pPr marL="914400" lvl="1" indent="-457200">
              <a:buFont typeface="+mj-lt"/>
              <a:buAutoNum type="alphaUcPeriod"/>
            </a:pPr>
            <a:r>
              <a:rPr lang="en-US" dirty="0">
                <a:solidFill>
                  <a:srgbClr val="171717"/>
                </a:solidFill>
                <a:latin typeface="Segoe UI" panose="020B0502040204020203" pitchFamily="34" charset="0"/>
              </a:rPr>
              <a:t>Productivity and Teamwork</a:t>
            </a:r>
          </a:p>
          <a:p>
            <a:pPr marL="914400" lvl="1" indent="-457200">
              <a:buFont typeface="+mj-lt"/>
              <a:buAutoNum type="alphaUcPeriod"/>
            </a:pPr>
            <a:r>
              <a:rPr lang="en-US" dirty="0">
                <a:solidFill>
                  <a:srgbClr val="171717"/>
                </a:solidFill>
                <a:latin typeface="Segoe UI" panose="020B0502040204020203" pitchFamily="34" charset="0"/>
              </a:rPr>
              <a:t>Business Management</a:t>
            </a:r>
          </a:p>
          <a:p>
            <a:pPr marL="914400" lvl="1" indent="-457200">
              <a:buFont typeface="+mj-lt"/>
              <a:buAutoNum type="alphaUcPeriod"/>
            </a:pPr>
            <a:r>
              <a:rPr lang="en-US" dirty="0">
                <a:solidFill>
                  <a:srgbClr val="171717"/>
                </a:solidFill>
                <a:latin typeface="Segoe UI" panose="020B0502040204020203" pitchFamily="34" charset="0"/>
              </a:rPr>
              <a:t>Security and Compliance</a:t>
            </a:r>
          </a:p>
          <a:p>
            <a:endParaRPr lang="en-US" dirty="0"/>
          </a:p>
        </p:txBody>
      </p:sp>
    </p:spTree>
    <p:extLst>
      <p:ext uri="{BB962C8B-B14F-4D97-AF65-F5344CB8AC3E}">
        <p14:creationId xmlns:p14="http://schemas.microsoft.com/office/powerpoint/2010/main" val="158223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C553A7-713D-4133-B393-5017EA4F2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DC6D3-C013-49C3-8C4B-FB331D07371A}"/>
              </a:ext>
            </a:extLst>
          </p:cNvPr>
          <p:cNvSpPr>
            <a:spLocks noGrp="1"/>
          </p:cNvSpPr>
          <p:nvPr>
            <p:ph type="title"/>
          </p:nvPr>
        </p:nvSpPr>
        <p:spPr>
          <a:xfrm>
            <a:off x="6108728" y="339864"/>
            <a:ext cx="5397472" cy="1202891"/>
          </a:xfrm>
        </p:spPr>
        <p:txBody>
          <a:bodyPr>
            <a:normAutofit/>
          </a:bodyPr>
          <a:lstStyle/>
          <a:p>
            <a:pPr algn="ctr"/>
            <a:r>
              <a:rPr lang="en-US" sz="2700" b="1">
                <a:latin typeface="Segoe UI" panose="020B0502040204020203" pitchFamily="34" charset="0"/>
              </a:rPr>
              <a:t>Summary and resources</a:t>
            </a:r>
            <a:br>
              <a:rPr lang="en-US" sz="2700" b="1">
                <a:latin typeface="Segoe UI" panose="020B0502040204020203" pitchFamily="34" charset="0"/>
              </a:rPr>
            </a:br>
            <a:endParaRPr lang="en-US" sz="2700"/>
          </a:p>
        </p:txBody>
      </p:sp>
      <p:pic>
        <p:nvPicPr>
          <p:cNvPr id="7" name="Graphic 6" descr="Checkmark">
            <a:extLst>
              <a:ext uri="{FF2B5EF4-FFF2-40B4-BE49-F238E27FC236}">
                <a16:creationId xmlns:a16="http://schemas.microsoft.com/office/drawing/2014/main" id="{232AB896-64FC-4E34-A9EC-6566A29B9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87" y="1379529"/>
            <a:ext cx="4098941" cy="4098941"/>
          </a:xfrm>
          <a:prstGeom prst="rect">
            <a:avLst/>
          </a:prstGeom>
        </p:spPr>
      </p:pic>
      <p:sp>
        <p:nvSpPr>
          <p:cNvPr id="3" name="Content Placeholder 2">
            <a:extLst>
              <a:ext uri="{FF2B5EF4-FFF2-40B4-BE49-F238E27FC236}">
                <a16:creationId xmlns:a16="http://schemas.microsoft.com/office/drawing/2014/main" id="{83AFDCCD-38B6-4D4F-A19E-2ED27F227522}"/>
              </a:ext>
            </a:extLst>
          </p:cNvPr>
          <p:cNvSpPr>
            <a:spLocks noGrp="1"/>
          </p:cNvSpPr>
          <p:nvPr>
            <p:ph idx="1"/>
          </p:nvPr>
        </p:nvSpPr>
        <p:spPr>
          <a:xfrm>
            <a:off x="6096002" y="1814732"/>
            <a:ext cx="5426844" cy="4501662"/>
          </a:xfrm>
        </p:spPr>
        <p:txBody>
          <a:bodyPr>
            <a:normAutofit/>
          </a:bodyPr>
          <a:lstStyle/>
          <a:p>
            <a:r>
              <a:rPr lang="en-US">
                <a:latin typeface="Segoe UI" panose="020B0502040204020203" pitchFamily="34" charset="0"/>
              </a:rPr>
              <a:t>Now that you've reviewed this module, you should be able to:</a:t>
            </a:r>
          </a:p>
          <a:p>
            <a:pPr lvl="1"/>
            <a:r>
              <a:rPr lang="en-US">
                <a:latin typeface="Segoe UI" panose="020B0502040204020203" pitchFamily="34" charset="0"/>
              </a:rPr>
              <a:t>List the capabilities of Microsoft 365</a:t>
            </a:r>
          </a:p>
          <a:p>
            <a:pPr lvl="1"/>
            <a:r>
              <a:rPr lang="en-US">
                <a:latin typeface="Segoe UI" panose="020B0502040204020203" pitchFamily="34" charset="0"/>
              </a:rPr>
              <a:t>Understand the value provided by Microsoft 365 solutions</a:t>
            </a:r>
          </a:p>
          <a:p>
            <a:pPr lvl="1"/>
            <a:r>
              <a:rPr lang="en-US">
                <a:latin typeface="Segoe UI" panose="020B0502040204020203" pitchFamily="34" charset="0"/>
              </a:rPr>
              <a:t>Name the Microsoft 365 subscription options</a:t>
            </a:r>
          </a:p>
          <a:p>
            <a:pPr lvl="1"/>
            <a:r>
              <a:rPr lang="en-US">
                <a:latin typeface="Segoe UI" panose="020B0502040204020203" pitchFamily="34" charset="0"/>
              </a:rPr>
              <a:t>Create a Microsoft 365 trial organization</a:t>
            </a:r>
          </a:p>
          <a:p>
            <a:pPr lvl="1"/>
            <a:r>
              <a:rPr lang="en-US">
                <a:latin typeface="Segoe UI" panose="020B0502040204020203" pitchFamily="34" charset="0"/>
              </a:rPr>
              <a:t>Explore the Microsoft 365 Fundamental exam study areas and learning paths</a:t>
            </a:r>
          </a:p>
          <a:p>
            <a:endParaRPr lang="en-US" dirty="0"/>
          </a:p>
        </p:txBody>
      </p:sp>
    </p:spTree>
    <p:extLst>
      <p:ext uri="{BB962C8B-B14F-4D97-AF65-F5344CB8AC3E}">
        <p14:creationId xmlns:p14="http://schemas.microsoft.com/office/powerpoint/2010/main" val="2742438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6DB943-79CD-46F9-83E1-9610EB176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A2DC6-084C-4B07-910B-83B78B165C88}"/>
              </a:ext>
            </a:extLst>
          </p:cNvPr>
          <p:cNvSpPr>
            <a:spLocks noGrp="1"/>
          </p:cNvSpPr>
          <p:nvPr>
            <p:ph type="title"/>
          </p:nvPr>
        </p:nvSpPr>
        <p:spPr>
          <a:xfrm>
            <a:off x="6651653" y="685801"/>
            <a:ext cx="4366617" cy="3046228"/>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Student labs</a:t>
            </a:r>
          </a:p>
        </p:txBody>
      </p:sp>
      <p:pic>
        <p:nvPicPr>
          <p:cNvPr id="7" name="Graphic 6" descr="Books">
            <a:extLst>
              <a:ext uri="{FF2B5EF4-FFF2-40B4-BE49-F238E27FC236}">
                <a16:creationId xmlns:a16="http://schemas.microsoft.com/office/drawing/2014/main" id="{C2C2ED0A-B840-459B-AEC2-BEA1BD5C6D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1" y="1383751"/>
            <a:ext cx="4090498" cy="4090498"/>
          </a:xfrm>
          <a:prstGeom prst="rect">
            <a:avLst/>
          </a:prstGeom>
        </p:spPr>
      </p:pic>
    </p:spTree>
    <p:extLst>
      <p:ext uri="{BB962C8B-B14F-4D97-AF65-F5344CB8AC3E}">
        <p14:creationId xmlns:p14="http://schemas.microsoft.com/office/powerpoint/2010/main" val="1492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A2DC6-084C-4B07-910B-83B78B165C88}"/>
              </a:ext>
            </a:extLst>
          </p:cNvPr>
          <p:cNvSpPr>
            <a:spLocks noGrp="1"/>
          </p:cNvSpPr>
          <p:nvPr>
            <p:ph type="title"/>
          </p:nvPr>
        </p:nvSpPr>
        <p:spPr/>
        <p:txBody>
          <a:bodyPr/>
          <a:lstStyle/>
          <a:p>
            <a:r>
              <a:rPr lang="en-US"/>
              <a:t>LAB: Microsoft 365 tenant</a:t>
            </a:r>
            <a:endParaRPr lang="en-US" dirty="0"/>
          </a:p>
        </p:txBody>
      </p:sp>
      <p:graphicFrame>
        <p:nvGraphicFramePr>
          <p:cNvPr id="26" name="Content Placeholder 2">
            <a:extLst>
              <a:ext uri="{FF2B5EF4-FFF2-40B4-BE49-F238E27FC236}">
                <a16:creationId xmlns:a16="http://schemas.microsoft.com/office/drawing/2014/main" id="{2804CB11-8FC3-4E5D-8174-110B2B667F8C}"/>
              </a:ext>
            </a:extLst>
          </p:cNvPr>
          <p:cNvGraphicFramePr>
            <a:graphicFrameLocks noGrp="1"/>
          </p:cNvGraphicFramePr>
          <p:nvPr>
            <p:ph idx="1"/>
          </p:nvPr>
        </p:nvGraphicFramePr>
        <p:xfrm>
          <a:off x="1371599" y="2254103"/>
          <a:ext cx="9486901" cy="391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7032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6">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F794B5FF-3FCC-4C1F-9B26-18402EC1DC5F}"/>
              </a:ext>
            </a:extLst>
          </p:cNvPr>
          <p:cNvPicPr>
            <a:picLocks noChangeAspect="1"/>
          </p:cNvPicPr>
          <p:nvPr/>
        </p:nvPicPr>
        <p:blipFill rotWithShape="1">
          <a:blip r:embed="rId3"/>
          <a:srcRect b="5858"/>
          <a:stretch/>
        </p:blipFill>
        <p:spPr>
          <a:xfrm>
            <a:off x="1" y="10"/>
            <a:ext cx="12192000" cy="6857990"/>
          </a:xfrm>
          <a:prstGeom prst="rect">
            <a:avLst/>
          </a:prstGeom>
        </p:spPr>
      </p:pic>
      <p:sp>
        <p:nvSpPr>
          <p:cNvPr id="44" name="Rectangle 38">
            <a:extLst>
              <a:ext uri="{FF2B5EF4-FFF2-40B4-BE49-F238E27FC236}">
                <a16:creationId xmlns:a16="http://schemas.microsoft.com/office/drawing/2014/main" id="{ADB75148-2791-4D20-8938-D7554D86B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20343"/>
            <a:ext cx="12192000" cy="1937657"/>
          </a:xfrm>
          <a:prstGeom prst="rect">
            <a:avLst/>
          </a:prstGeom>
          <a:gradFill>
            <a:gsLst>
              <a:gs pos="47000">
                <a:srgbClr val="000000">
                  <a:alpha val="18000"/>
                </a:srgbClr>
              </a:gs>
              <a:gs pos="0">
                <a:schemeClr val="tx1">
                  <a:alpha val="0"/>
                </a:schemeClr>
              </a:gs>
              <a:gs pos="100000">
                <a:srgbClr val="00000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A2DC6-084C-4B07-910B-83B78B165C88}"/>
              </a:ext>
            </a:extLst>
          </p:cNvPr>
          <p:cNvSpPr>
            <a:spLocks noGrp="1"/>
          </p:cNvSpPr>
          <p:nvPr>
            <p:ph type="title"/>
          </p:nvPr>
        </p:nvSpPr>
        <p:spPr>
          <a:xfrm>
            <a:off x="293186" y="267277"/>
            <a:ext cx="10499505" cy="2392796"/>
          </a:xfrm>
        </p:spPr>
        <p:txBody>
          <a:bodyPr vert="horz" lIns="91440" tIns="45720" rIns="91440" bIns="45720" rtlCol="0" anchor="ctr">
            <a:normAutofit/>
          </a:bodyPr>
          <a:lstStyle/>
          <a:p>
            <a:r>
              <a:rPr lang="en-US" b="1" kern="1200" cap="all" spc="300" baseline="0" dirty="0">
                <a:solidFill>
                  <a:schemeClr val="tx1"/>
                </a:solidFill>
                <a:latin typeface="Segoe UI" panose="020B0502040204020203" pitchFamily="34" charset="0"/>
                <a:cs typeface="Segoe UI" panose="020B0502040204020203" pitchFamily="34" charset="0"/>
              </a:rPr>
              <a:t>Guided</a:t>
            </a:r>
            <a:br>
              <a:rPr lang="en-US" b="1" kern="1200" cap="all" spc="300" baseline="0" dirty="0">
                <a:solidFill>
                  <a:schemeClr val="tx1"/>
                </a:solidFill>
                <a:latin typeface="Segoe UI" panose="020B0502040204020203" pitchFamily="34" charset="0"/>
                <a:cs typeface="Segoe UI" panose="020B0502040204020203" pitchFamily="34" charset="0"/>
              </a:rPr>
            </a:br>
            <a:r>
              <a:rPr lang="en-US" b="1" kern="1200" cap="all" spc="300" baseline="0" dirty="0">
                <a:solidFill>
                  <a:schemeClr val="tx1"/>
                </a:solidFill>
                <a:latin typeface="Segoe UI" panose="020B0502040204020203" pitchFamily="34" charset="0"/>
                <a:cs typeface="Segoe UI" panose="020B0502040204020203" pitchFamily="34" charset="0"/>
              </a:rPr>
              <a:t>LAB Demonstration</a:t>
            </a:r>
          </a:p>
        </p:txBody>
      </p:sp>
    </p:spTree>
    <p:extLst>
      <p:ext uri="{BB962C8B-B14F-4D97-AF65-F5344CB8AC3E}">
        <p14:creationId xmlns:p14="http://schemas.microsoft.com/office/powerpoint/2010/main" val="134648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6977D812-A1EB-497E-931B-2E32A1AB3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3" name="Rectangle 1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1" y="1371600"/>
            <a:ext cx="6803578"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879A2DC6-084C-4B07-910B-83B78B165C88}"/>
              </a:ext>
            </a:extLst>
          </p:cNvPr>
          <p:cNvSpPr>
            <a:spLocks noGrp="1"/>
          </p:cNvSpPr>
          <p:nvPr>
            <p:ph type="title"/>
          </p:nvPr>
        </p:nvSpPr>
        <p:spPr>
          <a:xfrm>
            <a:off x="1555413" y="2057400"/>
            <a:ext cx="5410200" cy="2743200"/>
          </a:xfrm>
        </p:spPr>
        <p:txBody>
          <a:bodyPr vert="horz" lIns="91440" tIns="45720" rIns="91440" bIns="45720" rtlCol="0" anchor="ctr">
            <a:normAutofit/>
          </a:bodyPr>
          <a:lstStyle/>
          <a:p>
            <a:pPr algn="ctr"/>
            <a:r>
              <a:rPr lang="en-US" sz="3600" kern="1200" cap="all" spc="300" baseline="0" dirty="0">
                <a:solidFill>
                  <a:schemeClr val="bg2"/>
                </a:solidFill>
                <a:latin typeface="+mj-lt"/>
                <a:ea typeface="+mj-ea"/>
                <a:cs typeface="+mj-cs"/>
              </a:rPr>
              <a:t>Creating a tenant account</a:t>
            </a:r>
          </a:p>
        </p:txBody>
      </p:sp>
      <p:sp>
        <p:nvSpPr>
          <p:cNvPr id="21" name="Rectangle 20">
            <a:extLst>
              <a:ext uri="{FF2B5EF4-FFF2-40B4-BE49-F238E27FC236}">
                <a16:creationId xmlns:a16="http://schemas.microsoft.com/office/drawing/2014/main" id="{E0D9B2A6-B625-4416-BED8-69AFA9233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1" y="1371600"/>
            <a:ext cx="2705100" cy="4114800"/>
          </a:xfrm>
          <a:prstGeom prst="rect">
            <a:avLst/>
          </a:prstGeom>
          <a:solidFill>
            <a:schemeClr val="tx2">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pic>
        <p:nvPicPr>
          <p:cNvPr id="5" name="Picture 4">
            <a:extLst>
              <a:ext uri="{FF2B5EF4-FFF2-40B4-BE49-F238E27FC236}">
                <a16:creationId xmlns:a16="http://schemas.microsoft.com/office/drawing/2014/main" id="{D3EBFAAF-C3AF-4D06-B607-2BAE01214937}"/>
              </a:ext>
            </a:extLst>
          </p:cNvPr>
          <p:cNvPicPr>
            <a:picLocks noChangeAspect="1"/>
          </p:cNvPicPr>
          <p:nvPr/>
        </p:nvPicPr>
        <p:blipFill>
          <a:blip r:embed="rId3"/>
          <a:stretch>
            <a:fillRect/>
          </a:stretch>
        </p:blipFill>
        <p:spPr>
          <a:xfrm>
            <a:off x="7192674" y="894484"/>
            <a:ext cx="4429125" cy="5429250"/>
          </a:xfrm>
          <a:prstGeom prst="rect">
            <a:avLst/>
          </a:prstGeom>
        </p:spPr>
      </p:pic>
      <p:pic>
        <p:nvPicPr>
          <p:cNvPr id="11" name="Picture 10">
            <a:extLst>
              <a:ext uri="{FF2B5EF4-FFF2-40B4-BE49-F238E27FC236}">
                <a16:creationId xmlns:a16="http://schemas.microsoft.com/office/drawing/2014/main" id="{0BB234F4-AFD2-4E50-8F18-FBD7B7BFE503}"/>
              </a:ext>
            </a:extLst>
          </p:cNvPr>
          <p:cNvPicPr>
            <a:picLocks noChangeAspect="1"/>
          </p:cNvPicPr>
          <p:nvPr/>
        </p:nvPicPr>
        <p:blipFill>
          <a:blip r:embed="rId4"/>
          <a:stretch>
            <a:fillRect/>
          </a:stretch>
        </p:blipFill>
        <p:spPr>
          <a:xfrm>
            <a:off x="7192674" y="534266"/>
            <a:ext cx="4486275" cy="5610225"/>
          </a:xfrm>
          <a:prstGeom prst="rect">
            <a:avLst/>
          </a:prstGeom>
        </p:spPr>
      </p:pic>
      <p:pic>
        <p:nvPicPr>
          <p:cNvPr id="26" name="Picture 25">
            <a:extLst>
              <a:ext uri="{FF2B5EF4-FFF2-40B4-BE49-F238E27FC236}">
                <a16:creationId xmlns:a16="http://schemas.microsoft.com/office/drawing/2014/main" id="{FF2AE73F-9576-4247-8E4D-A2529821BF5D}"/>
              </a:ext>
            </a:extLst>
          </p:cNvPr>
          <p:cNvPicPr>
            <a:picLocks noChangeAspect="1"/>
          </p:cNvPicPr>
          <p:nvPr/>
        </p:nvPicPr>
        <p:blipFill>
          <a:blip r:embed="rId5"/>
          <a:stretch>
            <a:fillRect/>
          </a:stretch>
        </p:blipFill>
        <p:spPr>
          <a:xfrm>
            <a:off x="7300987" y="0"/>
            <a:ext cx="4212498" cy="6858000"/>
          </a:xfrm>
          <a:prstGeom prst="rect">
            <a:avLst/>
          </a:prstGeom>
        </p:spPr>
      </p:pic>
      <p:pic>
        <p:nvPicPr>
          <p:cNvPr id="28" name="Picture 27">
            <a:extLst>
              <a:ext uri="{FF2B5EF4-FFF2-40B4-BE49-F238E27FC236}">
                <a16:creationId xmlns:a16="http://schemas.microsoft.com/office/drawing/2014/main" id="{1E322E58-775A-4414-BE5E-38A9560CACFA}"/>
              </a:ext>
            </a:extLst>
          </p:cNvPr>
          <p:cNvPicPr>
            <a:picLocks noChangeAspect="1"/>
          </p:cNvPicPr>
          <p:nvPr/>
        </p:nvPicPr>
        <p:blipFill>
          <a:blip r:embed="rId6"/>
          <a:stretch>
            <a:fillRect/>
          </a:stretch>
        </p:blipFill>
        <p:spPr>
          <a:xfrm>
            <a:off x="7329380" y="0"/>
            <a:ext cx="4266837" cy="6858000"/>
          </a:xfrm>
          <a:prstGeom prst="rect">
            <a:avLst/>
          </a:prstGeom>
        </p:spPr>
      </p:pic>
    </p:spTree>
    <p:extLst>
      <p:ext uri="{BB962C8B-B14F-4D97-AF65-F5344CB8AC3E}">
        <p14:creationId xmlns:p14="http://schemas.microsoft.com/office/powerpoint/2010/main" val="213632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C6DB943-79CD-46F9-83E1-9610EB176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A2DC6-084C-4B07-910B-83B78B165C88}"/>
              </a:ext>
            </a:extLst>
          </p:cNvPr>
          <p:cNvSpPr>
            <a:spLocks noGrp="1"/>
          </p:cNvSpPr>
          <p:nvPr>
            <p:ph type="ctrTitle"/>
          </p:nvPr>
        </p:nvSpPr>
        <p:spPr>
          <a:xfrm>
            <a:off x="6651653" y="685801"/>
            <a:ext cx="4366617" cy="3046228"/>
          </a:xfrm>
        </p:spPr>
        <p:txBody>
          <a:bodyPr>
            <a:normAutofit/>
          </a:bodyPr>
          <a:lstStyle/>
          <a:p>
            <a:r>
              <a:rPr lang="en-US" b="1" i="0">
                <a:solidFill>
                  <a:schemeClr val="bg2"/>
                </a:solidFill>
                <a:effectLst/>
                <a:latin typeface="Segoe UI" panose="020B0502040204020203" pitchFamily="34" charset="0"/>
              </a:rPr>
              <a:t>Azure Virtual Desktop</a:t>
            </a:r>
            <a:br>
              <a:rPr lang="en-US" b="1" i="0">
                <a:solidFill>
                  <a:schemeClr val="bg2"/>
                </a:solidFill>
                <a:effectLst/>
                <a:latin typeface="Segoe UI" panose="020B0502040204020203" pitchFamily="34" charset="0"/>
              </a:rPr>
            </a:br>
            <a:endParaRPr lang="en-US">
              <a:solidFill>
                <a:schemeClr val="bg2"/>
              </a:solidFill>
            </a:endParaRPr>
          </a:p>
        </p:txBody>
      </p:sp>
      <p:sp>
        <p:nvSpPr>
          <p:cNvPr id="4" name="Subtitle 3">
            <a:extLst>
              <a:ext uri="{FF2B5EF4-FFF2-40B4-BE49-F238E27FC236}">
                <a16:creationId xmlns:a16="http://schemas.microsoft.com/office/drawing/2014/main" id="{8389C5B3-57D6-4BEC-9992-3B7D77D4B80F}"/>
              </a:ext>
            </a:extLst>
          </p:cNvPr>
          <p:cNvSpPr>
            <a:spLocks noGrp="1"/>
          </p:cNvSpPr>
          <p:nvPr>
            <p:ph type="subTitle" idx="1"/>
          </p:nvPr>
        </p:nvSpPr>
        <p:spPr>
          <a:xfrm>
            <a:off x="6781800" y="4114800"/>
            <a:ext cx="4076700" cy="2057400"/>
          </a:xfrm>
        </p:spPr>
        <p:txBody>
          <a:bodyPr>
            <a:normAutofit/>
          </a:bodyPr>
          <a:lstStyle/>
          <a:p>
            <a:r>
              <a:rPr lang="en-US" dirty="0">
                <a:solidFill>
                  <a:schemeClr val="bg1"/>
                </a:solidFill>
              </a:rPr>
              <a:t>Lesson 2</a:t>
            </a:r>
          </a:p>
        </p:txBody>
      </p:sp>
      <p:pic>
        <p:nvPicPr>
          <p:cNvPr id="8" name="Graphic 7" descr="Laptop">
            <a:extLst>
              <a:ext uri="{FF2B5EF4-FFF2-40B4-BE49-F238E27FC236}">
                <a16:creationId xmlns:a16="http://schemas.microsoft.com/office/drawing/2014/main" id="{82EC33B6-490E-4120-80E6-572FF012B0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1" y="1383751"/>
            <a:ext cx="4090498" cy="4090498"/>
          </a:xfrm>
          <a:prstGeom prst="rect">
            <a:avLst/>
          </a:prstGeom>
        </p:spPr>
      </p:pic>
    </p:spTree>
    <p:extLst>
      <p:ext uri="{BB962C8B-B14F-4D97-AF65-F5344CB8AC3E}">
        <p14:creationId xmlns:p14="http://schemas.microsoft.com/office/powerpoint/2010/main" val="310413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DC553A7-713D-4133-B393-5017EA4F2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A2DC6-084C-4B07-910B-83B78B165C88}"/>
              </a:ext>
            </a:extLst>
          </p:cNvPr>
          <p:cNvSpPr>
            <a:spLocks noGrp="1"/>
          </p:cNvSpPr>
          <p:nvPr>
            <p:ph type="title"/>
          </p:nvPr>
        </p:nvSpPr>
        <p:spPr>
          <a:xfrm>
            <a:off x="6108728" y="339864"/>
            <a:ext cx="5397472" cy="1202891"/>
          </a:xfrm>
        </p:spPr>
        <p:txBody>
          <a:bodyPr>
            <a:normAutofit/>
          </a:bodyPr>
          <a:lstStyle/>
          <a:p>
            <a:pPr algn="ctr"/>
            <a:r>
              <a:rPr lang="en-US" b="1">
                <a:latin typeface="Segoe UI" panose="020B0502040204020203" pitchFamily="34" charset="0"/>
              </a:rPr>
              <a:t>Lesson objectives</a:t>
            </a:r>
            <a:br>
              <a:rPr lang="en-US" b="1">
                <a:latin typeface="Segoe UI" panose="020B0502040204020203" pitchFamily="34" charset="0"/>
              </a:rPr>
            </a:br>
            <a:endParaRPr lang="en-US"/>
          </a:p>
        </p:txBody>
      </p:sp>
      <p:pic>
        <p:nvPicPr>
          <p:cNvPr id="16" name="Graphic 6" descr="Cloud">
            <a:extLst>
              <a:ext uri="{FF2B5EF4-FFF2-40B4-BE49-F238E27FC236}">
                <a16:creationId xmlns:a16="http://schemas.microsoft.com/office/drawing/2014/main" id="{D40487DF-33AC-4661-9A4C-9BC56359D0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487" y="1379529"/>
            <a:ext cx="4098941" cy="4098941"/>
          </a:xfrm>
          <a:prstGeom prst="rect">
            <a:avLst/>
          </a:prstGeom>
        </p:spPr>
      </p:pic>
      <p:sp>
        <p:nvSpPr>
          <p:cNvPr id="3" name="Content Placeholder 2">
            <a:extLst>
              <a:ext uri="{FF2B5EF4-FFF2-40B4-BE49-F238E27FC236}">
                <a16:creationId xmlns:a16="http://schemas.microsoft.com/office/drawing/2014/main" id="{FF0EF22B-5335-4AB1-9B06-0AC95ABAA49E}"/>
              </a:ext>
            </a:extLst>
          </p:cNvPr>
          <p:cNvSpPr>
            <a:spLocks noGrp="1"/>
          </p:cNvSpPr>
          <p:nvPr>
            <p:ph idx="1"/>
          </p:nvPr>
        </p:nvSpPr>
        <p:spPr>
          <a:xfrm>
            <a:off x="6096002" y="1814732"/>
            <a:ext cx="5426844" cy="4501662"/>
          </a:xfrm>
        </p:spPr>
        <p:txBody>
          <a:bodyPr>
            <a:normAutofit/>
          </a:bodyPr>
          <a:lstStyle/>
          <a:p>
            <a:r>
              <a:rPr lang="en-US" dirty="0">
                <a:latin typeface="Segoe UI" panose="020B0502040204020203" pitchFamily="34" charset="0"/>
              </a:rPr>
              <a:t>At the end of this module, you should be able to:</a:t>
            </a:r>
          </a:p>
          <a:p>
            <a:pPr lvl="1"/>
            <a:r>
              <a:rPr lang="en-US" dirty="0">
                <a:latin typeface="Segoe UI" panose="020B0502040204020203" pitchFamily="34" charset="0"/>
              </a:rPr>
              <a:t>Describe Azure Virtual Desktop and how it works</a:t>
            </a:r>
          </a:p>
          <a:p>
            <a:pPr lvl="1"/>
            <a:r>
              <a:rPr lang="en-US" dirty="0">
                <a:latin typeface="Segoe UI" panose="020B0502040204020203" pitchFamily="34" charset="0"/>
              </a:rPr>
              <a:t>Decide whether Azure Virtual Desktop is a good choice for your organization</a:t>
            </a:r>
          </a:p>
          <a:p>
            <a:endParaRPr lang="en-US" dirty="0"/>
          </a:p>
        </p:txBody>
      </p:sp>
    </p:spTree>
    <p:extLst>
      <p:ext uri="{BB962C8B-B14F-4D97-AF65-F5344CB8AC3E}">
        <p14:creationId xmlns:p14="http://schemas.microsoft.com/office/powerpoint/2010/main" val="1147832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A2DC6-084C-4B07-910B-83B78B165C88}"/>
              </a:ext>
            </a:extLst>
          </p:cNvPr>
          <p:cNvSpPr>
            <a:spLocks noGrp="1"/>
          </p:cNvSpPr>
          <p:nvPr>
            <p:ph type="title"/>
          </p:nvPr>
        </p:nvSpPr>
        <p:spPr>
          <a:xfrm>
            <a:off x="1371600" y="1020728"/>
            <a:ext cx="9486900" cy="996061"/>
          </a:xfrm>
        </p:spPr>
        <p:txBody>
          <a:bodyPr anchor="b">
            <a:normAutofit/>
          </a:bodyPr>
          <a:lstStyle/>
          <a:p>
            <a:pPr algn="ctr"/>
            <a:r>
              <a:rPr lang="en-US" dirty="0"/>
              <a:t>Scenario</a:t>
            </a:r>
            <a:endParaRPr lang="en-US"/>
          </a:p>
        </p:txBody>
      </p:sp>
      <p:sp>
        <p:nvSpPr>
          <p:cNvPr id="3" name="Content Placeholder 2">
            <a:extLst>
              <a:ext uri="{FF2B5EF4-FFF2-40B4-BE49-F238E27FC236}">
                <a16:creationId xmlns:a16="http://schemas.microsoft.com/office/drawing/2014/main" id="{FF0EF22B-5335-4AB1-9B06-0AC95ABAA49E}"/>
              </a:ext>
            </a:extLst>
          </p:cNvPr>
          <p:cNvSpPr>
            <a:spLocks noGrp="1"/>
          </p:cNvSpPr>
          <p:nvPr>
            <p:ph idx="1"/>
          </p:nvPr>
        </p:nvSpPr>
        <p:spPr>
          <a:xfrm>
            <a:off x="1371600" y="2200940"/>
            <a:ext cx="9486901" cy="3577854"/>
          </a:xfrm>
        </p:spPr>
        <p:txBody>
          <a:bodyPr>
            <a:normAutofit/>
          </a:bodyPr>
          <a:lstStyle/>
          <a:p>
            <a:pPr marL="0" indent="0">
              <a:lnSpc>
                <a:spcPct val="90000"/>
              </a:lnSpc>
              <a:buNone/>
            </a:pPr>
            <a:r>
              <a:rPr lang="en-US" dirty="0">
                <a:latin typeface="Segoe UI" panose="020B0502040204020203" pitchFamily="34" charset="0"/>
              </a:rPr>
              <a:t>Suppose you work at large federal government agency that uses Microsoft 365. Your organization has 250+ employees that may use different devices depending on where they're working. During some periods of heavy demand, your agency hires short-term consultants to be able to meet customer needs and internal agency deadlines. Software that is utilize to manage the agency services must be updated every year due to regulatory updated.  On a yearly basis your agency decides to update the core critical processed, however, it leaves some legacy features which have been customized and cannot be upgraded this creates a challenge to support.</a:t>
            </a:r>
            <a:endParaRPr lang="en-US" dirty="0"/>
          </a:p>
        </p:txBody>
      </p:sp>
    </p:spTree>
    <p:extLst>
      <p:ext uri="{BB962C8B-B14F-4D97-AF65-F5344CB8AC3E}">
        <p14:creationId xmlns:p14="http://schemas.microsoft.com/office/powerpoint/2010/main" val="290458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6DB943-79CD-46F9-83E1-9610EB176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8067D-766C-4B40-9A98-AFA12454EABB}"/>
              </a:ext>
            </a:extLst>
          </p:cNvPr>
          <p:cNvSpPr>
            <a:spLocks noGrp="1"/>
          </p:cNvSpPr>
          <p:nvPr>
            <p:ph type="title"/>
          </p:nvPr>
        </p:nvSpPr>
        <p:spPr>
          <a:xfrm>
            <a:off x="6762489" y="1503219"/>
            <a:ext cx="4366617" cy="3046228"/>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Based on this scenario what should your goals be?</a:t>
            </a:r>
          </a:p>
        </p:txBody>
      </p:sp>
      <p:pic>
        <p:nvPicPr>
          <p:cNvPr id="7" name="Graphic 6" descr="Target">
            <a:extLst>
              <a:ext uri="{FF2B5EF4-FFF2-40B4-BE49-F238E27FC236}">
                <a16:creationId xmlns:a16="http://schemas.microsoft.com/office/drawing/2014/main" id="{E9F17025-7413-4DCE-ABB6-A05479A458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1" y="1383751"/>
            <a:ext cx="4090498" cy="4090498"/>
          </a:xfrm>
          <a:prstGeom prst="rect">
            <a:avLst/>
          </a:prstGeom>
        </p:spPr>
      </p:pic>
    </p:spTree>
    <p:extLst>
      <p:ext uri="{BB962C8B-B14F-4D97-AF65-F5344CB8AC3E}">
        <p14:creationId xmlns:p14="http://schemas.microsoft.com/office/powerpoint/2010/main" val="2572019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0B3E37-0C1D-4CA6-AAE6-7EC3D12EF473}"/>
              </a:ext>
            </a:extLst>
          </p:cNvPr>
          <p:cNvSpPr>
            <a:spLocks noGrp="1"/>
          </p:cNvSpPr>
          <p:nvPr>
            <p:ph type="title"/>
          </p:nvPr>
        </p:nvSpPr>
        <p:spPr>
          <a:xfrm>
            <a:off x="7285978" y="959278"/>
            <a:ext cx="3714872" cy="992512"/>
          </a:xfrm>
        </p:spPr>
        <p:txBody>
          <a:bodyPr>
            <a:normAutofit/>
          </a:bodyPr>
          <a:lstStyle/>
          <a:p>
            <a:pPr algn="ctr"/>
            <a:r>
              <a:rPr lang="en-US" b="1">
                <a:latin typeface="Segoe UI" panose="020B0502040204020203" pitchFamily="34" charset="0"/>
              </a:rPr>
              <a:t> objectives</a:t>
            </a:r>
            <a:br>
              <a:rPr lang="en-US" b="1">
                <a:latin typeface="Segoe UI" panose="020B0502040204020203" pitchFamily="34" charset="0"/>
              </a:rPr>
            </a:br>
            <a:endParaRPr lang="en-US"/>
          </a:p>
        </p:txBody>
      </p:sp>
      <p:pic>
        <p:nvPicPr>
          <p:cNvPr id="5" name="Picture 4" descr="Green dialogue boxes">
            <a:extLst>
              <a:ext uri="{FF2B5EF4-FFF2-40B4-BE49-F238E27FC236}">
                <a16:creationId xmlns:a16="http://schemas.microsoft.com/office/drawing/2014/main" id="{77D40B45-4B89-4A53-9AAC-4AECD6263661}"/>
              </a:ext>
            </a:extLst>
          </p:cNvPr>
          <p:cNvPicPr>
            <a:picLocks noChangeAspect="1"/>
          </p:cNvPicPr>
          <p:nvPr/>
        </p:nvPicPr>
        <p:blipFill rotWithShape="1">
          <a:blip r:embed="rId2"/>
          <a:srcRect l="10086" r="15916" b="2"/>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E6DC22BC-D6FF-49E8-9DC1-A410ED60A63B}"/>
              </a:ext>
            </a:extLst>
          </p:cNvPr>
          <p:cNvSpPr>
            <a:spLocks noGrp="1"/>
          </p:cNvSpPr>
          <p:nvPr>
            <p:ph idx="1"/>
          </p:nvPr>
        </p:nvSpPr>
        <p:spPr>
          <a:xfrm>
            <a:off x="7378995" y="2135939"/>
            <a:ext cx="3572540" cy="3546806"/>
          </a:xfrm>
        </p:spPr>
        <p:txBody>
          <a:bodyPr>
            <a:normAutofit/>
          </a:bodyPr>
          <a:lstStyle/>
          <a:p>
            <a:pPr>
              <a:lnSpc>
                <a:spcPct val="90000"/>
              </a:lnSpc>
            </a:pPr>
            <a:r>
              <a:rPr lang="en-US" sz="1500" dirty="0">
                <a:latin typeface="Segoe UI" panose="020B0502040204020203" pitchFamily="34" charset="0"/>
              </a:rPr>
              <a:t>In this module, you will:</a:t>
            </a:r>
          </a:p>
          <a:p>
            <a:pPr lvl="1">
              <a:lnSpc>
                <a:spcPct val="90000"/>
              </a:lnSpc>
            </a:pPr>
            <a:r>
              <a:rPr lang="en-US" sz="1500" dirty="0">
                <a:latin typeface="Segoe UI" panose="020B0502040204020203" pitchFamily="34" charset="0"/>
              </a:rPr>
              <a:t>List the capabilities of Microsoft 365</a:t>
            </a:r>
          </a:p>
          <a:p>
            <a:pPr lvl="1">
              <a:lnSpc>
                <a:spcPct val="90000"/>
              </a:lnSpc>
            </a:pPr>
            <a:r>
              <a:rPr lang="en-US" sz="1500" dirty="0">
                <a:latin typeface="Segoe UI" panose="020B0502040204020203" pitchFamily="34" charset="0"/>
              </a:rPr>
              <a:t>Understand the value provided by Microsoft 365 solutions</a:t>
            </a:r>
          </a:p>
          <a:p>
            <a:pPr lvl="1">
              <a:lnSpc>
                <a:spcPct val="90000"/>
              </a:lnSpc>
            </a:pPr>
            <a:r>
              <a:rPr lang="en-US" sz="1500" dirty="0">
                <a:latin typeface="Segoe UI" panose="020B0502040204020203" pitchFamily="34" charset="0"/>
              </a:rPr>
              <a:t>Name the Microsoft 365 subscription options</a:t>
            </a:r>
          </a:p>
          <a:p>
            <a:pPr lvl="1">
              <a:lnSpc>
                <a:spcPct val="90000"/>
              </a:lnSpc>
            </a:pPr>
            <a:r>
              <a:rPr lang="en-US" sz="1500" dirty="0">
                <a:latin typeface="Segoe UI" panose="020B0502040204020203" pitchFamily="34" charset="0"/>
              </a:rPr>
              <a:t>Create a Microsoft 365 trial organization</a:t>
            </a:r>
          </a:p>
          <a:p>
            <a:pPr lvl="1">
              <a:lnSpc>
                <a:spcPct val="90000"/>
              </a:lnSpc>
            </a:pPr>
            <a:r>
              <a:rPr lang="en-US" sz="1500" dirty="0">
                <a:latin typeface="Segoe UI" panose="020B0502040204020203" pitchFamily="34" charset="0"/>
              </a:rPr>
              <a:t>Explore the Microsoft 365 Fundamental exam study areas and learning paths</a:t>
            </a:r>
          </a:p>
          <a:p>
            <a:pPr>
              <a:lnSpc>
                <a:spcPct val="90000"/>
              </a:lnSpc>
            </a:pPr>
            <a:endParaRPr lang="en-US" sz="1500" dirty="0"/>
          </a:p>
        </p:txBody>
      </p:sp>
    </p:spTree>
    <p:extLst>
      <p:ext uri="{BB962C8B-B14F-4D97-AF65-F5344CB8AC3E}">
        <p14:creationId xmlns:p14="http://schemas.microsoft.com/office/powerpoint/2010/main" val="201843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00E3E0-07DA-4A53-8D2F-59983E144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8067D-766C-4B40-9A98-AFA12454EABB}"/>
              </a:ext>
            </a:extLst>
          </p:cNvPr>
          <p:cNvSpPr>
            <a:spLocks noGrp="1"/>
          </p:cNvSpPr>
          <p:nvPr>
            <p:ph type="title"/>
          </p:nvPr>
        </p:nvSpPr>
        <p:spPr>
          <a:xfrm>
            <a:off x="685800" y="701040"/>
            <a:ext cx="3390900" cy="5486400"/>
          </a:xfrm>
        </p:spPr>
        <p:txBody>
          <a:bodyPr anchor="ctr">
            <a:normAutofit/>
          </a:bodyPr>
          <a:lstStyle/>
          <a:p>
            <a:pPr algn="ctr"/>
            <a:r>
              <a:rPr lang="en-US" b="1">
                <a:latin typeface="Segoe UI" panose="020B0502040204020203" pitchFamily="34" charset="0"/>
              </a:rPr>
              <a:t>What is Azure Virtual Desktop?</a:t>
            </a:r>
            <a:br>
              <a:rPr lang="en-US" b="1">
                <a:latin typeface="Segoe UI" panose="020B0502040204020203" pitchFamily="34" charset="0"/>
              </a:rPr>
            </a:br>
            <a:endParaRPr lang="en-US"/>
          </a:p>
        </p:txBody>
      </p:sp>
      <p:graphicFrame>
        <p:nvGraphicFramePr>
          <p:cNvPr id="5" name="Content Placeholder 2">
            <a:extLst>
              <a:ext uri="{FF2B5EF4-FFF2-40B4-BE49-F238E27FC236}">
                <a16:creationId xmlns:a16="http://schemas.microsoft.com/office/drawing/2014/main" id="{36A90D0C-E7A6-4CA3-A9DB-D87532C9DB1A}"/>
              </a:ext>
            </a:extLst>
          </p:cNvPr>
          <p:cNvGraphicFramePr>
            <a:graphicFrameLocks noGrp="1"/>
          </p:cNvGraphicFramePr>
          <p:nvPr>
            <p:ph idx="1"/>
            <p:extLst>
              <p:ext uri="{D42A27DB-BD31-4B8C-83A1-F6EECF244321}">
                <p14:modId xmlns:p14="http://schemas.microsoft.com/office/powerpoint/2010/main" val="3993780290"/>
              </p:ext>
            </p:extLst>
          </p:nvPr>
        </p:nvGraphicFramePr>
        <p:xfrm>
          <a:off x="5410200" y="701675"/>
          <a:ext cx="6096000" cy="5470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19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8067D-766C-4B40-9A98-AFA12454EABB}"/>
              </a:ext>
            </a:extLst>
          </p:cNvPr>
          <p:cNvSpPr>
            <a:spLocks noGrp="1"/>
          </p:cNvSpPr>
          <p:nvPr>
            <p:ph type="title"/>
          </p:nvPr>
        </p:nvSpPr>
        <p:spPr>
          <a:xfrm>
            <a:off x="698528" y="239150"/>
            <a:ext cx="5397472" cy="1303606"/>
          </a:xfrm>
        </p:spPr>
        <p:txBody>
          <a:bodyPr>
            <a:normAutofit/>
          </a:bodyPr>
          <a:lstStyle/>
          <a:p>
            <a:pPr algn="ctr"/>
            <a:r>
              <a:rPr lang="en-US" sz="2700" b="1">
                <a:latin typeface="Segoe UI" panose="020B0502040204020203" pitchFamily="34" charset="0"/>
              </a:rPr>
              <a:t>How does Azure Virtual Desktop work?</a:t>
            </a:r>
            <a:endParaRPr lang="en-US" sz="2700"/>
          </a:p>
        </p:txBody>
      </p:sp>
      <p:sp>
        <p:nvSpPr>
          <p:cNvPr id="3" name="Content Placeholder 2">
            <a:extLst>
              <a:ext uri="{FF2B5EF4-FFF2-40B4-BE49-F238E27FC236}">
                <a16:creationId xmlns:a16="http://schemas.microsoft.com/office/drawing/2014/main" id="{D92387EE-37E0-4BEE-8852-73C54A8014FC}"/>
              </a:ext>
            </a:extLst>
          </p:cNvPr>
          <p:cNvSpPr>
            <a:spLocks noGrp="1"/>
          </p:cNvSpPr>
          <p:nvPr>
            <p:ph idx="1"/>
          </p:nvPr>
        </p:nvSpPr>
        <p:spPr>
          <a:xfrm>
            <a:off x="685801" y="1817152"/>
            <a:ext cx="5485227" cy="4499241"/>
          </a:xfrm>
        </p:spPr>
        <p:txBody>
          <a:bodyPr>
            <a:normAutofit/>
          </a:bodyPr>
          <a:lstStyle/>
          <a:p>
            <a:r>
              <a:rPr lang="en-US" b="1" dirty="0">
                <a:latin typeface="Segoe UI" panose="020B0502040204020203" pitchFamily="34" charset="0"/>
              </a:rPr>
              <a:t>What's managed by Microsoft?</a:t>
            </a:r>
          </a:p>
          <a:p>
            <a:pPr lvl="1"/>
            <a:r>
              <a:rPr lang="en-US" dirty="0">
                <a:latin typeface="Segoe UI" panose="020B0502040204020203" pitchFamily="34" charset="0"/>
              </a:rPr>
              <a:t>Web client </a:t>
            </a:r>
          </a:p>
          <a:p>
            <a:pPr lvl="1"/>
            <a:r>
              <a:rPr lang="en-US" dirty="0">
                <a:latin typeface="Segoe UI" panose="020B0502040204020203" pitchFamily="34" charset="0"/>
              </a:rPr>
              <a:t>Diagnostics </a:t>
            </a:r>
          </a:p>
          <a:p>
            <a:pPr lvl="1"/>
            <a:r>
              <a:rPr lang="en-US" dirty="0">
                <a:latin typeface="Segoe UI" panose="020B0502040204020203" pitchFamily="34" charset="0"/>
              </a:rPr>
              <a:t>Management </a:t>
            </a:r>
          </a:p>
          <a:p>
            <a:pPr lvl="1"/>
            <a:r>
              <a:rPr lang="en-US" dirty="0">
                <a:latin typeface="Segoe UI" panose="020B0502040204020203" pitchFamily="34" charset="0"/>
              </a:rPr>
              <a:t>Broker </a:t>
            </a:r>
          </a:p>
          <a:p>
            <a:pPr lvl="1"/>
            <a:r>
              <a:rPr lang="en-US" dirty="0">
                <a:latin typeface="Segoe UI" panose="020B0502040204020203" pitchFamily="34" charset="0"/>
              </a:rPr>
              <a:t>Load balancing </a:t>
            </a:r>
          </a:p>
          <a:p>
            <a:pPr lvl="1"/>
            <a:r>
              <a:rPr lang="en-US" dirty="0">
                <a:latin typeface="Segoe UI" panose="020B0502040204020203" pitchFamily="34" charset="0"/>
              </a:rPr>
              <a:t>Gateway </a:t>
            </a:r>
          </a:p>
          <a:p>
            <a:endParaRPr lang="en-US" b="1" dirty="0">
              <a:latin typeface="Segoe UI" panose="020B0502040204020203" pitchFamily="34" charset="0"/>
            </a:endParaRPr>
          </a:p>
          <a:p>
            <a:endParaRPr lang="en-US" dirty="0"/>
          </a:p>
        </p:txBody>
      </p:sp>
      <p:pic>
        <p:nvPicPr>
          <p:cNvPr id="1026" name="Picture 2" descr="Diagram that shows what's managed my Microsoft and what's managed by you.">
            <a:extLst>
              <a:ext uri="{FF2B5EF4-FFF2-40B4-BE49-F238E27FC236}">
                <a16:creationId xmlns:a16="http://schemas.microsoft.com/office/drawing/2014/main" id="{44FE9CDA-90E0-4BB8-96E6-A513464356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80328" y="911617"/>
            <a:ext cx="4025872" cy="503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732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28067D-766C-4B40-9A98-AFA12454EABB}"/>
              </a:ext>
            </a:extLst>
          </p:cNvPr>
          <p:cNvSpPr>
            <a:spLocks noGrp="1"/>
          </p:cNvSpPr>
          <p:nvPr>
            <p:ph type="title"/>
          </p:nvPr>
        </p:nvSpPr>
        <p:spPr>
          <a:xfrm>
            <a:off x="7285978" y="959278"/>
            <a:ext cx="3714872" cy="992512"/>
          </a:xfrm>
        </p:spPr>
        <p:txBody>
          <a:bodyPr>
            <a:normAutofit/>
          </a:bodyPr>
          <a:lstStyle/>
          <a:p>
            <a:pPr algn="ctr"/>
            <a:r>
              <a:rPr lang="en-US" sz="2200" b="1">
                <a:latin typeface="Segoe UI" panose="020B0502040204020203" pitchFamily="34" charset="0"/>
              </a:rPr>
              <a:t>What you manage</a:t>
            </a:r>
            <a:br>
              <a:rPr lang="en-US" sz="2200" b="1">
                <a:latin typeface="Segoe UI" panose="020B0502040204020203" pitchFamily="34" charset="0"/>
              </a:rPr>
            </a:br>
            <a:endParaRPr lang="en-US" sz="2200"/>
          </a:p>
        </p:txBody>
      </p:sp>
      <p:pic>
        <p:nvPicPr>
          <p:cNvPr id="5" name="Picture 4" descr="Topview of mint green workspace with laptop, coffee, notebook, pen, glasses, and mouse">
            <a:extLst>
              <a:ext uri="{FF2B5EF4-FFF2-40B4-BE49-F238E27FC236}">
                <a16:creationId xmlns:a16="http://schemas.microsoft.com/office/drawing/2014/main" id="{309A72D7-712A-4C90-9869-63E30AC7FB15}"/>
              </a:ext>
            </a:extLst>
          </p:cNvPr>
          <p:cNvPicPr>
            <a:picLocks noChangeAspect="1"/>
          </p:cNvPicPr>
          <p:nvPr/>
        </p:nvPicPr>
        <p:blipFill rotWithShape="1">
          <a:blip r:embed="rId3"/>
          <a:srcRect r="40666" b="-1"/>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D92387EE-37E0-4BEE-8852-73C54A8014FC}"/>
              </a:ext>
            </a:extLst>
          </p:cNvPr>
          <p:cNvSpPr>
            <a:spLocks noGrp="1"/>
          </p:cNvSpPr>
          <p:nvPr>
            <p:ph idx="1"/>
          </p:nvPr>
        </p:nvSpPr>
        <p:spPr>
          <a:xfrm>
            <a:off x="7065818" y="2135939"/>
            <a:ext cx="4128655" cy="3546806"/>
          </a:xfrm>
        </p:spPr>
        <p:txBody>
          <a:bodyPr>
            <a:normAutofit/>
          </a:bodyPr>
          <a:lstStyle/>
          <a:p>
            <a:r>
              <a:rPr lang="en-US" b="1" dirty="0">
                <a:latin typeface="Segoe UI" panose="020B0502040204020203" pitchFamily="34" charset="0"/>
              </a:rPr>
              <a:t>Desktop and remote apps</a:t>
            </a:r>
          </a:p>
          <a:p>
            <a:pPr lvl="1"/>
            <a:r>
              <a:rPr lang="en-US" dirty="0">
                <a:latin typeface="Segoe UI" panose="020B0502040204020203" pitchFamily="34" charset="0"/>
              </a:rPr>
              <a:t>Desktop </a:t>
            </a:r>
          </a:p>
          <a:p>
            <a:pPr lvl="1"/>
            <a:r>
              <a:rPr lang="en-US" dirty="0">
                <a:latin typeface="Segoe UI" panose="020B0502040204020203" pitchFamily="34" charset="0"/>
              </a:rPr>
              <a:t>App </a:t>
            </a:r>
          </a:p>
          <a:p>
            <a:pPr lvl="1"/>
            <a:r>
              <a:rPr lang="en-US" dirty="0">
                <a:latin typeface="Segoe UI" panose="020B0502040204020203" pitchFamily="34" charset="0"/>
              </a:rPr>
              <a:t>Images</a:t>
            </a:r>
            <a:endParaRPr lang="en-US" dirty="0"/>
          </a:p>
        </p:txBody>
      </p:sp>
    </p:spTree>
    <p:extLst>
      <p:ext uri="{BB962C8B-B14F-4D97-AF65-F5344CB8AC3E}">
        <p14:creationId xmlns:p14="http://schemas.microsoft.com/office/powerpoint/2010/main" val="638236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8067D-766C-4B40-9A98-AFA12454EABB}"/>
              </a:ext>
            </a:extLst>
          </p:cNvPr>
          <p:cNvSpPr>
            <a:spLocks noGrp="1"/>
          </p:cNvSpPr>
          <p:nvPr>
            <p:ph type="title"/>
          </p:nvPr>
        </p:nvSpPr>
        <p:spPr>
          <a:xfrm>
            <a:off x="1371600" y="1371600"/>
            <a:ext cx="2705100" cy="4114800"/>
          </a:xfrm>
        </p:spPr>
        <p:txBody>
          <a:bodyPr anchor="ctr">
            <a:normAutofit/>
          </a:bodyPr>
          <a:lstStyle/>
          <a:p>
            <a:pPr algn="ctr"/>
            <a:r>
              <a:rPr lang="en-US" sz="2200" b="1">
                <a:solidFill>
                  <a:schemeClr val="bg2"/>
                </a:solidFill>
                <a:latin typeface="Segoe UI" panose="020B0502040204020203" pitchFamily="34" charset="0"/>
              </a:rPr>
              <a:t>Management and policies</a:t>
            </a:r>
            <a:br>
              <a:rPr lang="en-US" sz="2200" b="1">
                <a:solidFill>
                  <a:schemeClr val="bg2"/>
                </a:solidFill>
                <a:latin typeface="Segoe UI" panose="020B0502040204020203" pitchFamily="34" charset="0"/>
              </a:rPr>
            </a:br>
            <a:endParaRPr lang="en-US" sz="2200">
              <a:solidFill>
                <a:schemeClr val="bg2"/>
              </a:solidFill>
            </a:endParaRPr>
          </a:p>
        </p:txBody>
      </p:sp>
      <p:graphicFrame>
        <p:nvGraphicFramePr>
          <p:cNvPr id="5" name="Content Placeholder 2">
            <a:extLst>
              <a:ext uri="{FF2B5EF4-FFF2-40B4-BE49-F238E27FC236}">
                <a16:creationId xmlns:a16="http://schemas.microsoft.com/office/drawing/2014/main" id="{EDC4284E-D5D1-4F9F-9678-30EF23F164BF}"/>
              </a:ext>
            </a:extLst>
          </p:cNvPr>
          <p:cNvGraphicFramePr>
            <a:graphicFrameLocks noGrp="1"/>
          </p:cNvGraphicFramePr>
          <p:nvPr>
            <p:ph idx="1"/>
            <p:extLst>
              <p:ext uri="{D42A27DB-BD31-4B8C-83A1-F6EECF244321}">
                <p14:modId xmlns:p14="http://schemas.microsoft.com/office/powerpoint/2010/main" val="853029427"/>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181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3C6DB943-79CD-46F9-83E1-9610EB176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ctrTitle"/>
          </p:nvPr>
        </p:nvSpPr>
        <p:spPr>
          <a:xfrm>
            <a:off x="6651653" y="685801"/>
            <a:ext cx="4366617" cy="3046228"/>
          </a:xfrm>
        </p:spPr>
        <p:txBody>
          <a:bodyPr>
            <a:normAutofit/>
          </a:bodyPr>
          <a:lstStyle/>
          <a:p>
            <a:r>
              <a:rPr lang="en-US" sz="3300" b="1">
                <a:solidFill>
                  <a:schemeClr val="bg2"/>
                </a:solidFill>
                <a:latin typeface="Segoe UI" panose="020B0502040204020203" pitchFamily="34" charset="0"/>
              </a:rPr>
              <a:t>Infrastructure and system requirements</a:t>
            </a:r>
            <a:br>
              <a:rPr lang="en-US" sz="3300" b="1">
                <a:solidFill>
                  <a:schemeClr val="bg2"/>
                </a:solidFill>
                <a:latin typeface="Segoe UI" panose="020B0502040204020203" pitchFamily="34" charset="0"/>
              </a:rPr>
            </a:br>
            <a:endParaRPr lang="en-US" sz="3300">
              <a:solidFill>
                <a:schemeClr val="bg2"/>
              </a:solidFill>
            </a:endParaRPr>
          </a:p>
        </p:txBody>
      </p:sp>
      <p:sp>
        <p:nvSpPr>
          <p:cNvPr id="4" name="Subtitle 3">
            <a:extLst>
              <a:ext uri="{FF2B5EF4-FFF2-40B4-BE49-F238E27FC236}">
                <a16:creationId xmlns:a16="http://schemas.microsoft.com/office/drawing/2014/main" id="{43997D6F-C589-44B9-B17A-EA2C139C8D9F}"/>
              </a:ext>
            </a:extLst>
          </p:cNvPr>
          <p:cNvSpPr>
            <a:spLocks noGrp="1"/>
          </p:cNvSpPr>
          <p:nvPr>
            <p:ph type="subTitle" idx="1"/>
          </p:nvPr>
        </p:nvSpPr>
        <p:spPr>
          <a:xfrm>
            <a:off x="6781800" y="4114800"/>
            <a:ext cx="4076700" cy="2057400"/>
          </a:xfrm>
        </p:spPr>
        <p:txBody>
          <a:bodyPr>
            <a:normAutofit/>
          </a:bodyPr>
          <a:lstStyle/>
          <a:p>
            <a:endParaRPr lang="en-US" dirty="0">
              <a:solidFill>
                <a:schemeClr val="bg1"/>
              </a:solidFill>
            </a:endParaRPr>
          </a:p>
        </p:txBody>
      </p:sp>
      <p:pic>
        <p:nvPicPr>
          <p:cNvPr id="17" name="Graphic 7" descr="Computer">
            <a:extLst>
              <a:ext uri="{FF2B5EF4-FFF2-40B4-BE49-F238E27FC236}">
                <a16:creationId xmlns:a16="http://schemas.microsoft.com/office/drawing/2014/main" id="{27550E53-B97F-4822-9A3A-22E6258D6D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1" y="1383751"/>
            <a:ext cx="4090498" cy="4090498"/>
          </a:xfrm>
          <a:prstGeom prst="rect">
            <a:avLst/>
          </a:prstGeom>
        </p:spPr>
      </p:pic>
    </p:spTree>
    <p:extLst>
      <p:ext uri="{BB962C8B-B14F-4D97-AF65-F5344CB8AC3E}">
        <p14:creationId xmlns:p14="http://schemas.microsoft.com/office/powerpoint/2010/main" val="2467093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1371600" y="1371600"/>
            <a:ext cx="2705100" cy="4114800"/>
          </a:xfrm>
        </p:spPr>
        <p:txBody>
          <a:bodyPr anchor="ctr">
            <a:normAutofit/>
          </a:bodyPr>
          <a:lstStyle/>
          <a:p>
            <a:pPr algn="ctr"/>
            <a:r>
              <a:rPr lang="en-US" sz="1800" b="1">
                <a:solidFill>
                  <a:schemeClr val="bg2"/>
                </a:solidFill>
                <a:latin typeface="Segoe UI" panose="020B0502040204020203" pitchFamily="34" charset="0"/>
              </a:rPr>
              <a:t>Infrastructure</a:t>
            </a:r>
            <a:br>
              <a:rPr lang="en-US" sz="1800" b="1">
                <a:solidFill>
                  <a:schemeClr val="bg2"/>
                </a:solidFill>
                <a:latin typeface="Segoe UI" panose="020B0502040204020203" pitchFamily="34" charset="0"/>
              </a:rPr>
            </a:br>
            <a:endParaRPr lang="en-US" sz="1800">
              <a:solidFill>
                <a:schemeClr val="bg2"/>
              </a:solidFill>
            </a:endParaRPr>
          </a:p>
        </p:txBody>
      </p:sp>
      <p:graphicFrame>
        <p:nvGraphicFramePr>
          <p:cNvPr id="7" name="Content Placeholder 2">
            <a:extLst>
              <a:ext uri="{FF2B5EF4-FFF2-40B4-BE49-F238E27FC236}">
                <a16:creationId xmlns:a16="http://schemas.microsoft.com/office/drawing/2014/main" id="{4B493B54-CF27-40AC-A088-2E2C834B03C1}"/>
              </a:ext>
            </a:extLst>
          </p:cNvPr>
          <p:cNvGraphicFramePr>
            <a:graphicFrameLocks noGrp="1"/>
          </p:cNvGraphicFramePr>
          <p:nvPr>
            <p:ph idx="1"/>
            <p:extLst>
              <p:ext uri="{D42A27DB-BD31-4B8C-83A1-F6EECF244321}">
                <p14:modId xmlns:p14="http://schemas.microsoft.com/office/powerpoint/2010/main" val="1655538576"/>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9130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B8F75B-C884-4D2B-AE54-13C07B581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776177" y="568842"/>
            <a:ext cx="3880229" cy="5709684"/>
          </a:xfrm>
        </p:spPr>
        <p:txBody>
          <a:bodyPr anchor="ctr">
            <a:normAutofit/>
          </a:bodyPr>
          <a:lstStyle/>
          <a:p>
            <a:pPr algn="ctr"/>
            <a:r>
              <a:rPr lang="en-US" sz="3600" b="1">
                <a:latin typeface="Segoe UI" panose="020B0502040204020203" pitchFamily="34" charset="0"/>
              </a:rPr>
              <a:t>Supported Remote Desktop clients</a:t>
            </a:r>
            <a:br>
              <a:rPr lang="en-US" sz="3600" b="1">
                <a:latin typeface="Segoe UI" panose="020B0502040204020203" pitchFamily="34" charset="0"/>
              </a:rPr>
            </a:br>
            <a:endParaRPr lang="en-US" sz="3600"/>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71C665-124D-41C2-990E-96D8094DD2DB}"/>
              </a:ext>
            </a:extLst>
          </p:cNvPr>
          <p:cNvSpPr>
            <a:spLocks noGrp="1"/>
          </p:cNvSpPr>
          <p:nvPr>
            <p:ph idx="1"/>
          </p:nvPr>
        </p:nvSpPr>
        <p:spPr>
          <a:xfrm>
            <a:off x="6096000" y="568842"/>
            <a:ext cx="5426846" cy="5709684"/>
          </a:xfrm>
        </p:spPr>
        <p:txBody>
          <a:bodyPr anchor="ctr">
            <a:normAutofit/>
          </a:bodyPr>
          <a:lstStyle/>
          <a:p>
            <a:r>
              <a:rPr lang="en-US">
                <a:latin typeface="Segoe UI" panose="020B0502040204020203" pitchFamily="34" charset="0"/>
              </a:rPr>
              <a:t>The following Remote Desktop clients support Azure Virtual Desktop:</a:t>
            </a:r>
          </a:p>
          <a:p>
            <a:pPr lvl="1"/>
            <a:r>
              <a:rPr lang="en-US">
                <a:latin typeface="Segoe UI" panose="020B0502040204020203" pitchFamily="34" charset="0"/>
              </a:rPr>
              <a:t>Windows Desktop</a:t>
            </a:r>
          </a:p>
          <a:p>
            <a:pPr lvl="1"/>
            <a:r>
              <a:rPr lang="en-US">
                <a:latin typeface="Segoe UI" panose="020B0502040204020203" pitchFamily="34" charset="0"/>
              </a:rPr>
              <a:t>Web</a:t>
            </a:r>
          </a:p>
          <a:p>
            <a:pPr lvl="1"/>
            <a:r>
              <a:rPr lang="en-US">
                <a:latin typeface="Segoe UI" panose="020B0502040204020203" pitchFamily="34" charset="0"/>
              </a:rPr>
              <a:t>macOS</a:t>
            </a:r>
          </a:p>
          <a:p>
            <a:pPr lvl="1"/>
            <a:r>
              <a:rPr lang="en-US">
                <a:latin typeface="Segoe UI" panose="020B0502040204020203" pitchFamily="34" charset="0"/>
              </a:rPr>
              <a:t>iOS</a:t>
            </a:r>
          </a:p>
          <a:p>
            <a:pPr lvl="1"/>
            <a:r>
              <a:rPr lang="en-US">
                <a:latin typeface="Segoe UI" panose="020B0502040204020203" pitchFamily="34" charset="0"/>
              </a:rPr>
              <a:t>Android (Preview)</a:t>
            </a:r>
          </a:p>
          <a:p>
            <a:pPr lvl="1"/>
            <a:r>
              <a:rPr lang="en-US">
                <a:latin typeface="Segoe UI" panose="020B0502040204020203" pitchFamily="34" charset="0"/>
              </a:rPr>
              <a:t>Linux</a:t>
            </a:r>
          </a:p>
          <a:p>
            <a:endParaRPr lang="en-US" dirty="0"/>
          </a:p>
        </p:txBody>
      </p:sp>
    </p:spTree>
    <p:extLst>
      <p:ext uri="{BB962C8B-B14F-4D97-AF65-F5344CB8AC3E}">
        <p14:creationId xmlns:p14="http://schemas.microsoft.com/office/powerpoint/2010/main" val="4156965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p:txBody>
          <a:bodyPr/>
          <a:lstStyle/>
          <a:p>
            <a:r>
              <a:rPr lang="en-US" b="1" dirty="0">
                <a:solidFill>
                  <a:srgbClr val="171717"/>
                </a:solidFill>
                <a:latin typeface="Segoe UI" panose="020B0502040204020203" pitchFamily="34" charset="0"/>
              </a:rPr>
              <a:t>Supported VM OS images</a:t>
            </a:r>
            <a:br>
              <a:rPr lang="en-US" b="1" dirty="0">
                <a:solidFill>
                  <a:srgbClr val="171717"/>
                </a:solidFill>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B671C665-124D-41C2-990E-96D8094DD2DB}"/>
              </a:ext>
            </a:extLst>
          </p:cNvPr>
          <p:cNvSpPr>
            <a:spLocks noGrp="1"/>
          </p:cNvSpPr>
          <p:nvPr>
            <p:ph idx="1"/>
          </p:nvPr>
        </p:nvSpPr>
        <p:spPr/>
        <p:txBody>
          <a:bodyPr/>
          <a:lstStyle/>
          <a:p>
            <a:r>
              <a:rPr lang="en-US" dirty="0">
                <a:solidFill>
                  <a:srgbClr val="171717"/>
                </a:solidFill>
                <a:latin typeface="Segoe UI" panose="020B0502040204020203" pitchFamily="34" charset="0"/>
              </a:rPr>
              <a:t>Azure Virtual Desktop supports the following x64 operating system images:</a:t>
            </a:r>
          </a:p>
          <a:p>
            <a:pPr lvl="1"/>
            <a:r>
              <a:rPr lang="en-US" dirty="0">
                <a:solidFill>
                  <a:srgbClr val="171717"/>
                </a:solidFill>
                <a:latin typeface="Segoe UI" panose="020B0502040204020203" pitchFamily="34" charset="0"/>
              </a:rPr>
              <a:t>Windows 11</a:t>
            </a:r>
          </a:p>
          <a:p>
            <a:pPr lvl="1"/>
            <a:r>
              <a:rPr lang="en-US" dirty="0">
                <a:solidFill>
                  <a:srgbClr val="171717"/>
                </a:solidFill>
                <a:latin typeface="Segoe UI" panose="020B0502040204020203" pitchFamily="34" charset="0"/>
              </a:rPr>
              <a:t>Windows 10 Enterprise multi-session, version 1809 or later</a:t>
            </a:r>
          </a:p>
          <a:p>
            <a:pPr lvl="1"/>
            <a:r>
              <a:rPr lang="en-US" dirty="0">
                <a:solidFill>
                  <a:srgbClr val="171717"/>
                </a:solidFill>
                <a:latin typeface="Segoe UI" panose="020B0502040204020203" pitchFamily="34" charset="0"/>
              </a:rPr>
              <a:t>Windows 10 Enterprise, version 1809 or later</a:t>
            </a:r>
          </a:p>
          <a:p>
            <a:pPr lvl="1"/>
            <a:r>
              <a:rPr lang="en-US" dirty="0">
                <a:solidFill>
                  <a:srgbClr val="171717"/>
                </a:solidFill>
                <a:latin typeface="Segoe UI" panose="020B0502040204020203" pitchFamily="34" charset="0"/>
              </a:rPr>
              <a:t>Windows 7 Enterprise</a:t>
            </a:r>
          </a:p>
          <a:p>
            <a:pPr lvl="1"/>
            <a:r>
              <a:rPr lang="en-US" dirty="0">
                <a:solidFill>
                  <a:srgbClr val="171717"/>
                </a:solidFill>
                <a:latin typeface="Segoe UI" panose="020B0502040204020203" pitchFamily="34" charset="0"/>
              </a:rPr>
              <a:t>Windows Server 2022</a:t>
            </a:r>
          </a:p>
          <a:p>
            <a:pPr lvl="1"/>
            <a:r>
              <a:rPr lang="en-US" dirty="0">
                <a:solidFill>
                  <a:srgbClr val="171717"/>
                </a:solidFill>
                <a:latin typeface="Segoe UI" panose="020B0502040204020203" pitchFamily="34" charset="0"/>
              </a:rPr>
              <a:t>Windows Server 2019</a:t>
            </a:r>
          </a:p>
          <a:p>
            <a:pPr lvl="1"/>
            <a:r>
              <a:rPr lang="en-US" dirty="0">
                <a:solidFill>
                  <a:srgbClr val="171717"/>
                </a:solidFill>
                <a:latin typeface="Segoe UI" panose="020B0502040204020203" pitchFamily="34" charset="0"/>
              </a:rPr>
              <a:t>Windows Server 2016</a:t>
            </a:r>
          </a:p>
          <a:p>
            <a:pPr lvl="1"/>
            <a:r>
              <a:rPr lang="en-US" dirty="0">
                <a:solidFill>
                  <a:srgbClr val="171717"/>
                </a:solidFill>
                <a:latin typeface="Segoe UI" panose="020B0502040204020203" pitchFamily="34" charset="0"/>
              </a:rPr>
              <a:t>Windows Server 2012 R2</a:t>
            </a:r>
          </a:p>
          <a:p>
            <a:endParaRPr lang="en-US" dirty="0"/>
          </a:p>
        </p:txBody>
      </p:sp>
    </p:spTree>
    <p:extLst>
      <p:ext uri="{BB962C8B-B14F-4D97-AF65-F5344CB8AC3E}">
        <p14:creationId xmlns:p14="http://schemas.microsoft.com/office/powerpoint/2010/main" val="3849647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1371599" y="1010097"/>
            <a:ext cx="9486901" cy="1010088"/>
          </a:xfrm>
        </p:spPr>
        <p:txBody>
          <a:bodyPr anchor="b">
            <a:normAutofit/>
          </a:bodyPr>
          <a:lstStyle/>
          <a:p>
            <a:pPr algn="ctr"/>
            <a:r>
              <a:rPr lang="en-US" b="1">
                <a:latin typeface="Segoe UI" panose="020B0502040204020203" pitchFamily="34" charset="0"/>
              </a:rPr>
              <a:t>Set up process</a:t>
            </a:r>
            <a:br>
              <a:rPr lang="en-US" b="1">
                <a:latin typeface="Segoe UI" panose="020B0502040204020203" pitchFamily="34" charset="0"/>
              </a:rPr>
            </a:br>
            <a:endParaRPr lang="en-US"/>
          </a:p>
        </p:txBody>
      </p:sp>
      <p:sp>
        <p:nvSpPr>
          <p:cNvPr id="3" name="Content Placeholder 2">
            <a:extLst>
              <a:ext uri="{FF2B5EF4-FFF2-40B4-BE49-F238E27FC236}">
                <a16:creationId xmlns:a16="http://schemas.microsoft.com/office/drawing/2014/main" id="{B671C665-124D-41C2-990E-96D8094DD2DB}"/>
              </a:ext>
            </a:extLst>
          </p:cNvPr>
          <p:cNvSpPr>
            <a:spLocks noGrp="1"/>
          </p:cNvSpPr>
          <p:nvPr>
            <p:ph idx="1"/>
          </p:nvPr>
        </p:nvSpPr>
        <p:spPr>
          <a:xfrm>
            <a:off x="1371600" y="2206257"/>
            <a:ext cx="9486901" cy="3540642"/>
          </a:xfrm>
        </p:spPr>
        <p:txBody>
          <a:bodyPr>
            <a:normAutofit/>
          </a:bodyPr>
          <a:lstStyle/>
          <a:p>
            <a:r>
              <a:rPr lang="en-US" b="1" dirty="0">
                <a:latin typeface="Segoe UI" panose="020B0502040204020203" pitchFamily="34" charset="0"/>
                <a:cs typeface="Segoe UI" panose="020B0502040204020203" pitchFamily="34" charset="0"/>
              </a:rPr>
              <a:t>Prepare</a:t>
            </a:r>
          </a:p>
          <a:p>
            <a:pPr lvl="1"/>
            <a:r>
              <a:rPr lang="en-US" dirty="0">
                <a:latin typeface="Segoe UI" panose="020B0502040204020203" pitchFamily="34" charset="0"/>
              </a:rPr>
              <a:t>In the </a:t>
            </a:r>
            <a:r>
              <a:rPr lang="en-US" b="1" dirty="0">
                <a:latin typeface="Segoe UI" panose="020B0502040204020203" pitchFamily="34" charset="0"/>
              </a:rPr>
              <a:t>Prepare</a:t>
            </a:r>
            <a:r>
              <a:rPr lang="en-US" dirty="0">
                <a:latin typeface="Segoe UI" panose="020B0502040204020203" pitchFamily="34" charset="0"/>
              </a:rPr>
              <a:t> module, we'll discuss the following steps to complete before you deploy Azure Virtual Desktop:</a:t>
            </a:r>
          </a:p>
          <a:p>
            <a:pPr lvl="2"/>
            <a:r>
              <a:rPr lang="en-US" dirty="0">
                <a:latin typeface="Segoe UI" panose="020B0502040204020203" pitchFamily="34" charset="0"/>
              </a:rPr>
              <a:t>Set up Azure Active Directory (Azure AD).</a:t>
            </a:r>
          </a:p>
          <a:p>
            <a:pPr lvl="2"/>
            <a:r>
              <a:rPr lang="en-US" dirty="0">
                <a:latin typeface="Segoe UI" panose="020B0502040204020203" pitchFamily="34" charset="0"/>
              </a:rPr>
              <a:t>Integrate with Active Directory Domain Services.</a:t>
            </a:r>
          </a:p>
          <a:p>
            <a:pPr lvl="2"/>
            <a:r>
              <a:rPr lang="en-US" dirty="0">
                <a:latin typeface="Segoe UI" panose="020B0502040204020203" pitchFamily="34" charset="0"/>
              </a:rPr>
              <a:t>Create Azure resources.</a:t>
            </a:r>
          </a:p>
          <a:p>
            <a:pPr lvl="2"/>
            <a:r>
              <a:rPr lang="en-US" dirty="0">
                <a:latin typeface="Segoe UI" panose="020B0502040204020203" pitchFamily="34" charset="0"/>
              </a:rPr>
              <a:t>Assign administrator roles.</a:t>
            </a:r>
          </a:p>
          <a:p>
            <a:pPr lvl="2"/>
            <a:r>
              <a:rPr lang="en-US" dirty="0">
                <a:latin typeface="Segoe UI" panose="020B0502040204020203" pitchFamily="34" charset="0"/>
              </a:rPr>
              <a:t>Assign licenses to Azure Virtual Desktop users.</a:t>
            </a:r>
          </a:p>
          <a:p>
            <a:pPr lvl="2"/>
            <a:r>
              <a:rPr lang="en-US" dirty="0">
                <a:latin typeface="Segoe UI" panose="020B0502040204020203" pitchFamily="34" charset="0"/>
              </a:rPr>
              <a:t>Register the Desktop Virtualization provider with your subscription.</a:t>
            </a:r>
            <a:endParaRPr lang="en-US" dirty="0"/>
          </a:p>
        </p:txBody>
      </p:sp>
      <p:pic>
        <p:nvPicPr>
          <p:cNvPr id="3074" name="Picture 2" descr="Prepare icon">
            <a:extLst>
              <a:ext uri="{FF2B5EF4-FFF2-40B4-BE49-F238E27FC236}">
                <a16:creationId xmlns:a16="http://schemas.microsoft.com/office/drawing/2014/main" id="{D8DF66DB-CEF1-42F4-9109-64B883472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3747654"/>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09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698528" y="239150"/>
            <a:ext cx="5397472" cy="1303606"/>
          </a:xfrm>
        </p:spPr>
        <p:txBody>
          <a:bodyPr>
            <a:normAutofit/>
          </a:bodyPr>
          <a:lstStyle/>
          <a:p>
            <a:pPr algn="ctr"/>
            <a:r>
              <a:rPr lang="en-US">
                <a:latin typeface="Segoe UI" panose="020B0502040204020203" pitchFamily="34" charset="0"/>
              </a:rPr>
              <a:t>Deploy</a:t>
            </a:r>
            <a:endParaRPr lang="en-US"/>
          </a:p>
        </p:txBody>
      </p:sp>
      <p:sp>
        <p:nvSpPr>
          <p:cNvPr id="3" name="Content Placeholder 2">
            <a:extLst>
              <a:ext uri="{FF2B5EF4-FFF2-40B4-BE49-F238E27FC236}">
                <a16:creationId xmlns:a16="http://schemas.microsoft.com/office/drawing/2014/main" id="{B671C665-124D-41C2-990E-96D8094DD2DB}"/>
              </a:ext>
            </a:extLst>
          </p:cNvPr>
          <p:cNvSpPr>
            <a:spLocks noGrp="1"/>
          </p:cNvSpPr>
          <p:nvPr>
            <p:ph idx="1"/>
          </p:nvPr>
        </p:nvSpPr>
        <p:spPr>
          <a:xfrm>
            <a:off x="685801" y="1817152"/>
            <a:ext cx="5485227" cy="4499241"/>
          </a:xfrm>
        </p:spPr>
        <p:txBody>
          <a:bodyPr>
            <a:normAutofit/>
          </a:bodyPr>
          <a:lstStyle/>
          <a:p>
            <a:r>
              <a:rPr lang="en-US">
                <a:latin typeface="Segoe UI" panose="020B0502040204020203" pitchFamily="34" charset="0"/>
              </a:rPr>
              <a:t>In the </a:t>
            </a:r>
            <a:r>
              <a:rPr lang="en-US" b="1">
                <a:latin typeface="Segoe UI" panose="020B0502040204020203" pitchFamily="34" charset="0"/>
              </a:rPr>
              <a:t>Deploy</a:t>
            </a:r>
            <a:r>
              <a:rPr lang="en-US">
                <a:latin typeface="Segoe UI" panose="020B0502040204020203" pitchFamily="34" charset="0"/>
              </a:rPr>
              <a:t> module, we'll walk through the steps to:</a:t>
            </a:r>
          </a:p>
          <a:p>
            <a:pPr lvl="1"/>
            <a:r>
              <a:rPr lang="en-US">
                <a:latin typeface="Segoe UI" panose="020B0502040204020203" pitchFamily="34" charset="0"/>
              </a:rPr>
              <a:t>Create an Azure Virtual Desktop host pool and workspace.</a:t>
            </a:r>
          </a:p>
          <a:p>
            <a:pPr lvl="1"/>
            <a:r>
              <a:rPr lang="en-US">
                <a:latin typeface="Segoe UI" panose="020B0502040204020203" pitchFamily="34" charset="0"/>
              </a:rPr>
              <a:t>Make a desktop and apps available to users by using application groups.</a:t>
            </a:r>
          </a:p>
          <a:p>
            <a:pPr lvl="1"/>
            <a:r>
              <a:rPr lang="en-US">
                <a:latin typeface="Segoe UI" panose="020B0502040204020203" pitchFamily="34" charset="0"/>
              </a:rPr>
              <a:t>Customize the workspace.</a:t>
            </a:r>
          </a:p>
          <a:p>
            <a:pPr lvl="1"/>
            <a:r>
              <a:rPr lang="en-US">
                <a:latin typeface="Segoe UI" panose="020B0502040204020203" pitchFamily="34" charset="0"/>
              </a:rPr>
              <a:t>Connect to the workspace by using the Azure Virtual Desktop client.</a:t>
            </a:r>
            <a:endParaRPr lang="en-US" dirty="0"/>
          </a:p>
        </p:txBody>
      </p:sp>
      <p:pic>
        <p:nvPicPr>
          <p:cNvPr id="7" name="Graphic 6" descr="Laptop">
            <a:extLst>
              <a:ext uri="{FF2B5EF4-FFF2-40B4-BE49-F238E27FC236}">
                <a16:creationId xmlns:a16="http://schemas.microsoft.com/office/drawing/2014/main" id="{A51694D6-94AF-4318-8A58-82782583F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0328" y="1416064"/>
            <a:ext cx="4025872" cy="4025872"/>
          </a:xfrm>
          <a:prstGeom prst="rect">
            <a:avLst/>
          </a:prstGeom>
        </p:spPr>
      </p:pic>
      <p:pic>
        <p:nvPicPr>
          <p:cNvPr id="2052" name="Picture 4" descr="Deploy icon">
            <a:extLst>
              <a:ext uri="{FF2B5EF4-FFF2-40B4-BE49-F238E27FC236}">
                <a16:creationId xmlns:a16="http://schemas.microsoft.com/office/drawing/2014/main" id="{3C72A08F-74A0-4CCE-A39E-F0E25E8F9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700" y="2736273"/>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10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F57B0F3-A8E0-41BC-8EE0-80EDA7439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with medium confidence">
            <a:extLst>
              <a:ext uri="{FF2B5EF4-FFF2-40B4-BE49-F238E27FC236}">
                <a16:creationId xmlns:a16="http://schemas.microsoft.com/office/drawing/2014/main" id="{17FEE9BF-93B7-4FB3-8255-70BEC3C2E84A}"/>
              </a:ext>
            </a:extLst>
          </p:cNvPr>
          <p:cNvPicPr>
            <a:picLocks noChangeAspect="1"/>
          </p:cNvPicPr>
          <p:nvPr/>
        </p:nvPicPr>
        <p:blipFill rotWithShape="1">
          <a:blip r:embed="rId2"/>
          <a:srcRect t="571" b="43179"/>
          <a:stretch/>
        </p:blipFill>
        <p:spPr>
          <a:xfrm>
            <a:off x="20" y="10"/>
            <a:ext cx="12191980" cy="6857990"/>
          </a:xfrm>
          <a:prstGeom prst="rect">
            <a:avLst/>
          </a:prstGeom>
        </p:spPr>
      </p:pic>
      <p:sp>
        <p:nvSpPr>
          <p:cNvPr id="21" name="Rectangle 17">
            <a:extLst>
              <a:ext uri="{FF2B5EF4-FFF2-40B4-BE49-F238E27FC236}">
                <a16:creationId xmlns:a16="http://schemas.microsoft.com/office/drawing/2014/main" id="{042BD0CA-AB68-4EF2-9E2A-C4E24BD45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2057400"/>
            <a:ext cx="6781800" cy="27432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2377E9-1AB8-4A27-A75F-D7053BBB1720}"/>
              </a:ext>
            </a:extLst>
          </p:cNvPr>
          <p:cNvSpPr>
            <a:spLocks noGrp="1"/>
          </p:cNvSpPr>
          <p:nvPr>
            <p:ph type="title"/>
          </p:nvPr>
        </p:nvSpPr>
        <p:spPr>
          <a:xfrm>
            <a:off x="3390900" y="2516094"/>
            <a:ext cx="5448300" cy="1057099"/>
          </a:xfrm>
        </p:spPr>
        <p:txBody>
          <a:bodyPr vert="horz" lIns="91440" tIns="45720" rIns="91440" bIns="45720" rtlCol="0" anchor="b">
            <a:normAutofit/>
          </a:bodyPr>
          <a:lstStyle/>
          <a:p>
            <a:pPr algn="ctr"/>
            <a:r>
              <a:rPr lang="en-US" b="1" kern="1200" cap="all" spc="300" baseline="0">
                <a:solidFill>
                  <a:schemeClr val="bg2"/>
                </a:solidFill>
                <a:latin typeface="+mj-lt"/>
                <a:ea typeface="+mj-ea"/>
                <a:cs typeface="+mj-cs"/>
              </a:rPr>
              <a:t>Prerequisites</a:t>
            </a:r>
            <a:br>
              <a:rPr lang="en-US" b="1" kern="1200" cap="all" spc="300" baseline="0">
                <a:solidFill>
                  <a:schemeClr val="bg2"/>
                </a:solidFill>
                <a:latin typeface="+mj-lt"/>
                <a:ea typeface="+mj-ea"/>
                <a:cs typeface="+mj-cs"/>
              </a:rPr>
            </a:br>
            <a:endParaRPr lang="en-US" kern="1200" cap="all" spc="300" baseline="0">
              <a:solidFill>
                <a:schemeClr val="bg2"/>
              </a:solidFill>
              <a:latin typeface="+mj-lt"/>
              <a:ea typeface="+mj-ea"/>
              <a:cs typeface="+mj-cs"/>
            </a:endParaRPr>
          </a:p>
        </p:txBody>
      </p:sp>
      <p:sp>
        <p:nvSpPr>
          <p:cNvPr id="3" name="Content Placeholder 2">
            <a:extLst>
              <a:ext uri="{FF2B5EF4-FFF2-40B4-BE49-F238E27FC236}">
                <a16:creationId xmlns:a16="http://schemas.microsoft.com/office/drawing/2014/main" id="{28F1F2BA-D4F3-4344-8136-C3A6A43E7156}"/>
              </a:ext>
            </a:extLst>
          </p:cNvPr>
          <p:cNvSpPr>
            <a:spLocks noGrp="1"/>
          </p:cNvSpPr>
          <p:nvPr>
            <p:ph idx="1"/>
          </p:nvPr>
        </p:nvSpPr>
        <p:spPr>
          <a:xfrm>
            <a:off x="3390900" y="3713871"/>
            <a:ext cx="5448300" cy="750554"/>
          </a:xfrm>
        </p:spPr>
        <p:txBody>
          <a:bodyPr vert="horz" lIns="91440" tIns="45720" rIns="91440" bIns="45720" rtlCol="0">
            <a:normAutofit/>
          </a:bodyPr>
          <a:lstStyle/>
          <a:p>
            <a:pPr marL="0" indent="0" algn="ctr">
              <a:buNone/>
            </a:pPr>
            <a:r>
              <a:rPr lang="en-US" sz="2000" i="1" kern="1200">
                <a:solidFill>
                  <a:schemeClr val="bg1"/>
                </a:solidFill>
                <a:latin typeface="+mj-lt"/>
                <a:ea typeface="+mn-ea"/>
                <a:cs typeface="+mn-cs"/>
              </a:rPr>
              <a:t>Basic understanding of cloud computing. </a:t>
            </a:r>
          </a:p>
        </p:txBody>
      </p:sp>
    </p:spTree>
    <p:extLst>
      <p:ext uri="{BB962C8B-B14F-4D97-AF65-F5344CB8AC3E}">
        <p14:creationId xmlns:p14="http://schemas.microsoft.com/office/powerpoint/2010/main" val="3745710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797442" y="1371600"/>
            <a:ext cx="3870251" cy="4114800"/>
          </a:xfrm>
        </p:spPr>
        <p:txBody>
          <a:bodyPr anchor="ctr">
            <a:normAutofit/>
          </a:bodyPr>
          <a:lstStyle/>
          <a:p>
            <a:pPr algn="ctr"/>
            <a:r>
              <a:rPr lang="en-US">
                <a:solidFill>
                  <a:schemeClr val="bg1"/>
                </a:solidFill>
                <a:latin typeface="Segoe UI" panose="020B0502040204020203" pitchFamily="34" charset="0"/>
              </a:rPr>
              <a:t>Optimize</a:t>
            </a:r>
            <a:endParaRPr lang="en-US">
              <a:solidFill>
                <a:schemeClr val="bg1"/>
              </a:solidFill>
            </a:endParaRPr>
          </a:p>
        </p:txBody>
      </p:sp>
      <p:sp>
        <p:nvSpPr>
          <p:cNvPr id="3" name="Content Placeholder 2">
            <a:extLst>
              <a:ext uri="{FF2B5EF4-FFF2-40B4-BE49-F238E27FC236}">
                <a16:creationId xmlns:a16="http://schemas.microsoft.com/office/drawing/2014/main" id="{B671C665-124D-41C2-990E-96D8094DD2DB}"/>
              </a:ext>
            </a:extLst>
          </p:cNvPr>
          <p:cNvSpPr>
            <a:spLocks noGrp="1"/>
          </p:cNvSpPr>
          <p:nvPr>
            <p:ph idx="1"/>
          </p:nvPr>
        </p:nvSpPr>
        <p:spPr>
          <a:xfrm>
            <a:off x="6096000" y="568842"/>
            <a:ext cx="5426845" cy="5773479"/>
          </a:xfrm>
        </p:spPr>
        <p:txBody>
          <a:bodyPr anchor="ctr">
            <a:normAutofit/>
          </a:bodyPr>
          <a:lstStyle/>
          <a:p>
            <a:r>
              <a:rPr lang="en-US">
                <a:latin typeface="Segoe UI" panose="020B0502040204020203" pitchFamily="34" charset="0"/>
              </a:rPr>
              <a:t>In the </a:t>
            </a:r>
            <a:r>
              <a:rPr lang="en-US" b="1">
                <a:latin typeface="Segoe UI" panose="020B0502040204020203" pitchFamily="34" charset="0"/>
              </a:rPr>
              <a:t>Optimize</a:t>
            </a:r>
            <a:r>
              <a:rPr lang="en-US">
                <a:latin typeface="Segoe UI" panose="020B0502040204020203" pitchFamily="34" charset="0"/>
              </a:rPr>
              <a:t> module, we'll walk through the steps to:</a:t>
            </a:r>
          </a:p>
          <a:p>
            <a:endParaRPr lang="en-US">
              <a:latin typeface="Segoe UI" panose="020B0502040204020203" pitchFamily="34" charset="0"/>
            </a:endParaRPr>
          </a:p>
          <a:p>
            <a:pPr lvl="1"/>
            <a:r>
              <a:rPr lang="en-US">
                <a:latin typeface="Segoe UI" panose="020B0502040204020203" pitchFamily="34" charset="0"/>
              </a:rPr>
              <a:t>Set up roaming and stateful user profiles by using Azure File Storage and </a:t>
            </a:r>
            <a:r>
              <a:rPr lang="en-US" err="1">
                <a:latin typeface="Segoe UI" panose="020B0502040204020203" pitchFamily="34" charset="0"/>
              </a:rPr>
              <a:t>FSLogix</a:t>
            </a:r>
            <a:r>
              <a:rPr lang="en-US">
                <a:latin typeface="Segoe UI" panose="020B0502040204020203" pitchFamily="34" charset="0"/>
              </a:rPr>
              <a:t>.</a:t>
            </a:r>
          </a:p>
          <a:p>
            <a:pPr lvl="1"/>
            <a:endParaRPr lang="en-US">
              <a:latin typeface="Segoe UI" panose="020B0502040204020203" pitchFamily="34" charset="0"/>
            </a:endParaRPr>
          </a:p>
          <a:p>
            <a:pPr lvl="1"/>
            <a:r>
              <a:rPr lang="en-US">
                <a:latin typeface="Segoe UI" panose="020B0502040204020203" pitchFamily="34" charset="0"/>
              </a:rPr>
              <a:t>Configure Azure File Sync to sync on-premises files or user profile data to Azure Storage.</a:t>
            </a:r>
          </a:p>
          <a:p>
            <a:pPr lvl="1"/>
            <a:endParaRPr lang="en-US">
              <a:latin typeface="Segoe UI" panose="020B0502040204020203" pitchFamily="34" charset="0"/>
            </a:endParaRPr>
          </a:p>
          <a:p>
            <a:pPr lvl="1"/>
            <a:r>
              <a:rPr lang="en-US">
                <a:latin typeface="Segoe UI" panose="020B0502040204020203" pitchFamily="34" charset="0"/>
              </a:rPr>
              <a:t>Scale session hosts by using the scaling tool built on Azure Automation and Azure Logic Apps.</a:t>
            </a:r>
            <a:endParaRPr lang="en-US" dirty="0"/>
          </a:p>
        </p:txBody>
      </p:sp>
      <p:pic>
        <p:nvPicPr>
          <p:cNvPr id="4098" name="Picture 2" descr="Optimize icon">
            <a:extLst>
              <a:ext uri="{FF2B5EF4-FFF2-40B4-BE49-F238E27FC236}">
                <a16:creationId xmlns:a16="http://schemas.microsoft.com/office/drawing/2014/main" id="{F1FDB644-7BC4-4F90-BD43-AA036E302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6546" y="5501352"/>
            <a:ext cx="914400"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737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1371599" y="1010097"/>
            <a:ext cx="9486901" cy="1010088"/>
          </a:xfrm>
        </p:spPr>
        <p:txBody>
          <a:bodyPr anchor="b">
            <a:normAutofit/>
          </a:bodyPr>
          <a:lstStyle/>
          <a:p>
            <a:pPr algn="ctr"/>
            <a:r>
              <a:rPr lang="en-US" b="1" dirty="0">
                <a:latin typeface="Segoe UI" panose="020B0502040204020203" pitchFamily="34" charset="0"/>
              </a:rPr>
              <a:t>Azure Virtual Desktop Scenarios</a:t>
            </a:r>
            <a:br>
              <a:rPr lang="en-US" b="1" dirty="0">
                <a:latin typeface="Segoe UI" panose="020B0502040204020203" pitchFamily="34" charset="0"/>
              </a:rPr>
            </a:br>
            <a:endParaRPr lang="en-US" dirty="0"/>
          </a:p>
        </p:txBody>
      </p:sp>
      <p:sp>
        <p:nvSpPr>
          <p:cNvPr id="31" name="Text Placeholder 3">
            <a:extLst>
              <a:ext uri="{FF2B5EF4-FFF2-40B4-BE49-F238E27FC236}">
                <a16:creationId xmlns:a16="http://schemas.microsoft.com/office/drawing/2014/main" id="{A3733E25-7160-4C2E-BF7A-0680CE72EF16}"/>
              </a:ext>
            </a:extLst>
          </p:cNvPr>
          <p:cNvSpPr txBox="1">
            <a:spLocks/>
          </p:cNvSpPr>
          <p:nvPr/>
        </p:nvSpPr>
        <p:spPr>
          <a:xfrm>
            <a:off x="1676400" y="2020185"/>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Segoe UI" panose="020B0502040204020203" pitchFamily="34" charset="0"/>
                <a:cs typeface="Segoe UI" panose="020B0502040204020203" pitchFamily="34" charset="0"/>
              </a:rPr>
              <a:t>Security and Regulation</a:t>
            </a:r>
          </a:p>
        </p:txBody>
      </p:sp>
      <p:sp>
        <p:nvSpPr>
          <p:cNvPr id="32" name="Content Placeholder 2">
            <a:extLst>
              <a:ext uri="{FF2B5EF4-FFF2-40B4-BE49-F238E27FC236}">
                <a16:creationId xmlns:a16="http://schemas.microsoft.com/office/drawing/2014/main" id="{2A1ABE0D-5820-4699-A981-C216297676A1}"/>
              </a:ext>
            </a:extLst>
          </p:cNvPr>
          <p:cNvSpPr txBox="1">
            <a:spLocks/>
          </p:cNvSpPr>
          <p:nvPr/>
        </p:nvSpPr>
        <p:spPr>
          <a:xfrm>
            <a:off x="1676400" y="2844097"/>
            <a:ext cx="5157787" cy="1083252"/>
          </a:xfrm>
          <a:prstGeom prst="rect">
            <a:avLst/>
          </a:prstGeom>
        </p:spPr>
        <p:txBody>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buFont typeface="Arial" panose="020B0604020202020204" pitchFamily="34" charset="0"/>
              <a:buNone/>
            </a:pPr>
            <a:r>
              <a:rPr lang="en-US">
                <a:solidFill>
                  <a:srgbClr val="171717"/>
                </a:solidFill>
                <a:latin typeface="Segoe UI" panose="020B0502040204020203" pitchFamily="34" charset="0"/>
              </a:rPr>
              <a:t>- Financial services</a:t>
            </a:r>
            <a:br>
              <a:rPr lang="en-US"/>
            </a:br>
            <a:r>
              <a:rPr lang="en-US">
                <a:solidFill>
                  <a:srgbClr val="171717"/>
                </a:solidFill>
                <a:latin typeface="Segoe UI" panose="020B0502040204020203" pitchFamily="34" charset="0"/>
              </a:rPr>
              <a:t>- Healthcare</a:t>
            </a:r>
            <a:br>
              <a:rPr lang="en-US"/>
            </a:br>
            <a:r>
              <a:rPr lang="en-US">
                <a:solidFill>
                  <a:srgbClr val="171717"/>
                </a:solidFill>
                <a:latin typeface="Segoe UI" panose="020B0502040204020203" pitchFamily="34" charset="0"/>
              </a:rPr>
              <a:t>- Government</a:t>
            </a:r>
            <a:endParaRPr lang="en-US" dirty="0"/>
          </a:p>
        </p:txBody>
      </p:sp>
      <p:sp>
        <p:nvSpPr>
          <p:cNvPr id="33" name="Text Placeholder 4">
            <a:extLst>
              <a:ext uri="{FF2B5EF4-FFF2-40B4-BE49-F238E27FC236}">
                <a16:creationId xmlns:a16="http://schemas.microsoft.com/office/drawing/2014/main" id="{08666BDD-0268-45BA-8694-B2201B7B83D7}"/>
              </a:ext>
            </a:extLst>
          </p:cNvPr>
          <p:cNvSpPr txBox="1">
            <a:spLocks/>
          </p:cNvSpPr>
          <p:nvPr/>
        </p:nvSpPr>
        <p:spPr>
          <a:xfrm>
            <a:off x="7008812" y="2020185"/>
            <a:ext cx="5183188" cy="823912"/>
          </a:xfrm>
          <a:prstGeom prst="rect">
            <a:avLst/>
          </a:prstGeom>
        </p:spPr>
        <p:txBody>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171717"/>
                </a:solidFill>
                <a:latin typeface="Segoe UI" panose="020B0502040204020203" pitchFamily="34" charset="0"/>
              </a:rPr>
              <a:t>Elastic workforce</a:t>
            </a:r>
            <a:endParaRPr lang="en-US" b="1" dirty="0"/>
          </a:p>
        </p:txBody>
      </p:sp>
      <p:sp>
        <p:nvSpPr>
          <p:cNvPr id="34" name="Content Placeholder 5">
            <a:extLst>
              <a:ext uri="{FF2B5EF4-FFF2-40B4-BE49-F238E27FC236}">
                <a16:creationId xmlns:a16="http://schemas.microsoft.com/office/drawing/2014/main" id="{3CE81507-D5FB-4E87-BDC8-71D541A3D9C0}"/>
              </a:ext>
            </a:extLst>
          </p:cNvPr>
          <p:cNvSpPr txBox="1">
            <a:spLocks/>
          </p:cNvSpPr>
          <p:nvPr/>
        </p:nvSpPr>
        <p:spPr>
          <a:xfrm>
            <a:off x="7008812" y="2844097"/>
            <a:ext cx="5183188" cy="1083252"/>
          </a:xfrm>
          <a:prstGeom prst="rect">
            <a:avLst/>
          </a:prstGeom>
        </p:spPr>
        <p:txBody>
          <a:bodyPr>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solidFill>
                  <a:srgbClr val="171717"/>
                </a:solidFill>
                <a:latin typeface="Segoe UI" panose="020B0502040204020203" pitchFamily="34" charset="0"/>
                <a:cs typeface="Segoe UI" panose="020B0502040204020203" pitchFamily="34" charset="0"/>
              </a:rPr>
              <a:t>- Mergers and acquisitions</a:t>
            </a:r>
            <a:br>
              <a:rPr lang="en-US" sz="1800">
                <a:latin typeface="Segoe UI" panose="020B0502040204020203" pitchFamily="34" charset="0"/>
                <a:cs typeface="Segoe UI" panose="020B0502040204020203" pitchFamily="34" charset="0"/>
              </a:rPr>
            </a:br>
            <a:r>
              <a:rPr lang="en-US" sz="1800">
                <a:solidFill>
                  <a:srgbClr val="171717"/>
                </a:solidFill>
                <a:latin typeface="Segoe UI" panose="020B0502040204020203" pitchFamily="34" charset="0"/>
                <a:cs typeface="Segoe UI" panose="020B0502040204020203" pitchFamily="34" charset="0"/>
              </a:rPr>
              <a:t>- Short-term employees</a:t>
            </a:r>
            <a:br>
              <a:rPr lang="en-US" sz="1800">
                <a:latin typeface="Segoe UI" panose="020B0502040204020203" pitchFamily="34" charset="0"/>
                <a:cs typeface="Segoe UI" panose="020B0502040204020203" pitchFamily="34" charset="0"/>
              </a:rPr>
            </a:br>
            <a:r>
              <a:rPr lang="en-US" sz="1800">
                <a:solidFill>
                  <a:srgbClr val="171717"/>
                </a:solidFill>
                <a:latin typeface="Segoe UI" panose="020B0502040204020203" pitchFamily="34" charset="0"/>
                <a:cs typeface="Segoe UI" panose="020B0502040204020203" pitchFamily="34" charset="0"/>
              </a:rPr>
              <a:t>- Contractors and partners</a:t>
            </a:r>
            <a:endParaRPr lang="en-US" sz="1800" dirty="0">
              <a:latin typeface="Segoe UI" panose="020B0502040204020203" pitchFamily="34" charset="0"/>
              <a:cs typeface="Segoe UI" panose="020B0502040204020203" pitchFamily="34" charset="0"/>
            </a:endParaRPr>
          </a:p>
        </p:txBody>
      </p:sp>
      <p:sp>
        <p:nvSpPr>
          <p:cNvPr id="35" name="Text Placeholder 3">
            <a:extLst>
              <a:ext uri="{FF2B5EF4-FFF2-40B4-BE49-F238E27FC236}">
                <a16:creationId xmlns:a16="http://schemas.microsoft.com/office/drawing/2014/main" id="{C58E904C-AF02-425F-BDC1-6100DA79A6DD}"/>
              </a:ext>
            </a:extLst>
          </p:cNvPr>
          <p:cNvSpPr txBox="1">
            <a:spLocks/>
          </p:cNvSpPr>
          <p:nvPr/>
        </p:nvSpPr>
        <p:spPr>
          <a:xfrm>
            <a:off x="1656889" y="3938606"/>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1000"/>
              </a:spcBef>
              <a:buSzPct val="70000"/>
              <a:buFont typeface="Arial" panose="020B0604020202020204" pitchFamily="34" charset="0"/>
              <a:buNone/>
              <a:defRPr sz="2400" b="1" i="0" kern="1200">
                <a:solidFill>
                  <a:schemeClr val="tx2"/>
                </a:solidFill>
                <a:latin typeface="+mj-lt"/>
                <a:ea typeface="+mn-ea"/>
                <a:cs typeface="+mn-cs"/>
              </a:defRPr>
            </a:lvl1pPr>
            <a:lvl2pPr marL="457200" indent="0" algn="l" defTabSz="914400" rtl="0" eaLnBrk="1" latinLnBrk="0" hangingPunct="1">
              <a:lnSpc>
                <a:spcPct val="100000"/>
              </a:lnSpc>
              <a:spcBef>
                <a:spcPts val="500"/>
              </a:spcBef>
              <a:buSzPct val="70000"/>
              <a:buFont typeface="Arial" panose="020B0604020202020204" pitchFamily="34" charset="0"/>
              <a:buNone/>
              <a:defRPr sz="2000" b="1" kern="1200">
                <a:solidFill>
                  <a:schemeClr val="tx2"/>
                </a:solidFill>
                <a:latin typeface="+mj-lt"/>
                <a:ea typeface="+mn-ea"/>
                <a:cs typeface="+mn-cs"/>
              </a:defRPr>
            </a:lvl2pPr>
            <a:lvl3pPr marL="914400" indent="0" algn="l" defTabSz="914400" rtl="0" eaLnBrk="1" latinLnBrk="0" hangingPunct="1">
              <a:lnSpc>
                <a:spcPct val="100000"/>
              </a:lnSpc>
              <a:spcBef>
                <a:spcPts val="500"/>
              </a:spcBef>
              <a:buSzPct val="70000"/>
              <a:buFont typeface="Arial" panose="020B0604020202020204" pitchFamily="34" charset="0"/>
              <a:buNone/>
              <a:defRPr sz="1800" b="1" kern="1200">
                <a:solidFill>
                  <a:schemeClr val="tx2"/>
                </a:solidFill>
                <a:latin typeface="+mj-lt"/>
                <a:ea typeface="+mn-ea"/>
                <a:cs typeface="+mn-cs"/>
              </a:defRPr>
            </a:lvl3pPr>
            <a:lvl4pPr marL="1371600" indent="0" algn="l" defTabSz="914400" rtl="0" eaLnBrk="1" latinLnBrk="0" hangingPunct="1">
              <a:lnSpc>
                <a:spcPct val="100000"/>
              </a:lnSpc>
              <a:spcBef>
                <a:spcPts val="500"/>
              </a:spcBef>
              <a:buSzPct val="70000"/>
              <a:buFont typeface="Arial" panose="020B0604020202020204" pitchFamily="34" charset="0"/>
              <a:buNone/>
              <a:defRPr sz="1600" b="1" kern="1200">
                <a:solidFill>
                  <a:schemeClr val="tx2"/>
                </a:solidFill>
                <a:latin typeface="+mj-lt"/>
                <a:ea typeface="+mn-ea"/>
                <a:cs typeface="+mn-cs"/>
              </a:defRPr>
            </a:lvl4pPr>
            <a:lvl5pPr marL="1828800" indent="0" algn="l" defTabSz="914400" rtl="0" eaLnBrk="1" latinLnBrk="0" hangingPunct="1">
              <a:lnSpc>
                <a:spcPct val="100000"/>
              </a:lnSpc>
              <a:spcBef>
                <a:spcPts val="500"/>
              </a:spcBef>
              <a:buSzPct val="70000"/>
              <a:buFont typeface="Arial" panose="020B0604020202020204" pitchFamily="34" charset="0"/>
              <a:buNone/>
              <a:defRPr sz="1600" b="1" kern="1200">
                <a:solidFill>
                  <a:schemeClr val="tx2"/>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Remote employees</a:t>
            </a:r>
          </a:p>
        </p:txBody>
      </p:sp>
      <p:sp>
        <p:nvSpPr>
          <p:cNvPr id="36" name="Content Placeholder 2">
            <a:extLst>
              <a:ext uri="{FF2B5EF4-FFF2-40B4-BE49-F238E27FC236}">
                <a16:creationId xmlns:a16="http://schemas.microsoft.com/office/drawing/2014/main" id="{3447FC2C-E5B2-45B9-8570-6E7FF6F87B5E}"/>
              </a:ext>
            </a:extLst>
          </p:cNvPr>
          <p:cNvSpPr txBox="1">
            <a:spLocks/>
          </p:cNvSpPr>
          <p:nvPr/>
        </p:nvSpPr>
        <p:spPr>
          <a:xfrm>
            <a:off x="1774825" y="4929205"/>
            <a:ext cx="5157787" cy="10832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buFont typeface="Arial" panose="020B0604020202020204" pitchFamily="34" charset="0"/>
              <a:buNone/>
            </a:pPr>
            <a:r>
              <a:rPr lang="en-US" b="0" i="0" dirty="0">
                <a:solidFill>
                  <a:srgbClr val="171717"/>
                </a:solidFill>
                <a:effectLst/>
                <a:latin typeface="Segoe UI" panose="020B0502040204020203" pitchFamily="34" charset="0"/>
              </a:rPr>
              <a:t>- BYOD and mobile</a:t>
            </a:r>
            <a:br>
              <a:rPr lang="en-US" dirty="0"/>
            </a:br>
            <a:r>
              <a:rPr lang="en-US" b="0" i="0" dirty="0">
                <a:solidFill>
                  <a:srgbClr val="171717"/>
                </a:solidFill>
                <a:effectLst/>
                <a:latin typeface="Segoe UI" panose="020B0502040204020203" pitchFamily="34" charset="0"/>
              </a:rPr>
              <a:t>- Call centers</a:t>
            </a:r>
            <a:br>
              <a:rPr lang="en-US" dirty="0"/>
            </a:br>
            <a:r>
              <a:rPr lang="en-US" b="0" i="0" dirty="0">
                <a:solidFill>
                  <a:srgbClr val="171717"/>
                </a:solidFill>
                <a:effectLst/>
                <a:latin typeface="Segoe UI" panose="020B0502040204020203" pitchFamily="34" charset="0"/>
              </a:rPr>
              <a:t>- Branch workers</a:t>
            </a:r>
            <a:endParaRPr lang="en-US" dirty="0"/>
          </a:p>
        </p:txBody>
      </p:sp>
      <p:sp>
        <p:nvSpPr>
          <p:cNvPr id="37" name="Content Placeholder 2">
            <a:extLst>
              <a:ext uri="{FF2B5EF4-FFF2-40B4-BE49-F238E27FC236}">
                <a16:creationId xmlns:a16="http://schemas.microsoft.com/office/drawing/2014/main" id="{29BAD476-C669-4362-9B1F-92CDFB7E904D}"/>
              </a:ext>
            </a:extLst>
          </p:cNvPr>
          <p:cNvSpPr txBox="1">
            <a:spLocks/>
          </p:cNvSpPr>
          <p:nvPr/>
        </p:nvSpPr>
        <p:spPr>
          <a:xfrm>
            <a:off x="7008812" y="4762518"/>
            <a:ext cx="5157787" cy="10832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buFont typeface="Arial" panose="020B0604020202020204" pitchFamily="34" charset="0"/>
              <a:buNone/>
            </a:pPr>
            <a:r>
              <a:rPr lang="en-US" b="0" i="0" dirty="0">
                <a:solidFill>
                  <a:srgbClr val="171717"/>
                </a:solidFill>
                <a:effectLst/>
                <a:latin typeface="Segoe UI" panose="020B0502040204020203" pitchFamily="34" charset="0"/>
              </a:rPr>
              <a:t>- Design and engineering</a:t>
            </a:r>
            <a:br>
              <a:rPr lang="en-US" dirty="0"/>
            </a:br>
            <a:r>
              <a:rPr lang="en-US" b="0" i="0" dirty="0">
                <a:solidFill>
                  <a:srgbClr val="171717"/>
                </a:solidFill>
                <a:effectLst/>
                <a:latin typeface="Segoe UI" panose="020B0502040204020203" pitchFamily="34" charset="0"/>
              </a:rPr>
              <a:t>- Legacy apps</a:t>
            </a:r>
            <a:br>
              <a:rPr lang="en-US" dirty="0"/>
            </a:br>
            <a:r>
              <a:rPr lang="en-US" b="0" i="0" dirty="0">
                <a:solidFill>
                  <a:srgbClr val="171717"/>
                </a:solidFill>
                <a:effectLst/>
                <a:latin typeface="Segoe UI" panose="020B0502040204020203" pitchFamily="34" charset="0"/>
              </a:rPr>
              <a:t>- Software development and test</a:t>
            </a:r>
            <a:endParaRPr lang="en-US" dirty="0"/>
          </a:p>
        </p:txBody>
      </p:sp>
      <p:sp>
        <p:nvSpPr>
          <p:cNvPr id="38" name="Text Placeholder 3">
            <a:extLst>
              <a:ext uri="{FF2B5EF4-FFF2-40B4-BE49-F238E27FC236}">
                <a16:creationId xmlns:a16="http://schemas.microsoft.com/office/drawing/2014/main" id="{B8EDE346-F8DC-41E3-8CD7-96BE180AAF14}"/>
              </a:ext>
            </a:extLst>
          </p:cNvPr>
          <p:cNvSpPr txBox="1">
            <a:spLocks/>
          </p:cNvSpPr>
          <p:nvPr/>
        </p:nvSpPr>
        <p:spPr>
          <a:xfrm>
            <a:off x="6932612" y="3938606"/>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1000"/>
              </a:spcBef>
              <a:buSzPct val="70000"/>
              <a:buFont typeface="Arial" panose="020B0604020202020204" pitchFamily="34" charset="0"/>
              <a:buNone/>
              <a:defRPr sz="2400" b="1" i="0" kern="1200">
                <a:solidFill>
                  <a:schemeClr val="tx2"/>
                </a:solidFill>
                <a:latin typeface="+mj-lt"/>
                <a:ea typeface="+mn-ea"/>
                <a:cs typeface="+mn-cs"/>
              </a:defRPr>
            </a:lvl1pPr>
            <a:lvl2pPr marL="457200" indent="0" algn="l" defTabSz="914400" rtl="0" eaLnBrk="1" latinLnBrk="0" hangingPunct="1">
              <a:lnSpc>
                <a:spcPct val="100000"/>
              </a:lnSpc>
              <a:spcBef>
                <a:spcPts val="500"/>
              </a:spcBef>
              <a:buSzPct val="70000"/>
              <a:buFont typeface="Arial" panose="020B0604020202020204" pitchFamily="34" charset="0"/>
              <a:buNone/>
              <a:defRPr sz="2000" b="1" kern="1200">
                <a:solidFill>
                  <a:schemeClr val="tx2"/>
                </a:solidFill>
                <a:latin typeface="+mj-lt"/>
                <a:ea typeface="+mn-ea"/>
                <a:cs typeface="+mn-cs"/>
              </a:defRPr>
            </a:lvl2pPr>
            <a:lvl3pPr marL="914400" indent="0" algn="l" defTabSz="914400" rtl="0" eaLnBrk="1" latinLnBrk="0" hangingPunct="1">
              <a:lnSpc>
                <a:spcPct val="100000"/>
              </a:lnSpc>
              <a:spcBef>
                <a:spcPts val="500"/>
              </a:spcBef>
              <a:buSzPct val="70000"/>
              <a:buFont typeface="Arial" panose="020B0604020202020204" pitchFamily="34" charset="0"/>
              <a:buNone/>
              <a:defRPr sz="1800" b="1" kern="1200">
                <a:solidFill>
                  <a:schemeClr val="tx2"/>
                </a:solidFill>
                <a:latin typeface="+mj-lt"/>
                <a:ea typeface="+mn-ea"/>
                <a:cs typeface="+mn-cs"/>
              </a:defRPr>
            </a:lvl3pPr>
            <a:lvl4pPr marL="1371600" indent="0" algn="l" defTabSz="914400" rtl="0" eaLnBrk="1" latinLnBrk="0" hangingPunct="1">
              <a:lnSpc>
                <a:spcPct val="100000"/>
              </a:lnSpc>
              <a:spcBef>
                <a:spcPts val="500"/>
              </a:spcBef>
              <a:buSzPct val="70000"/>
              <a:buFont typeface="Arial" panose="020B0604020202020204" pitchFamily="34" charset="0"/>
              <a:buNone/>
              <a:defRPr sz="1600" b="1" kern="1200">
                <a:solidFill>
                  <a:schemeClr val="tx2"/>
                </a:solidFill>
                <a:latin typeface="+mj-lt"/>
                <a:ea typeface="+mn-ea"/>
                <a:cs typeface="+mn-cs"/>
              </a:defRPr>
            </a:lvl4pPr>
            <a:lvl5pPr marL="1828800" indent="0" algn="l" defTabSz="914400" rtl="0" eaLnBrk="1" latinLnBrk="0" hangingPunct="1">
              <a:lnSpc>
                <a:spcPct val="100000"/>
              </a:lnSpc>
              <a:spcBef>
                <a:spcPts val="500"/>
              </a:spcBef>
              <a:buSzPct val="70000"/>
              <a:buFont typeface="Arial" panose="020B0604020202020204" pitchFamily="34" charset="0"/>
              <a:buNone/>
              <a:defRPr sz="1600" b="1" kern="1200">
                <a:solidFill>
                  <a:schemeClr val="tx2"/>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Specialized workloads</a:t>
            </a:r>
          </a:p>
        </p:txBody>
      </p:sp>
    </p:spTree>
    <p:extLst>
      <p:ext uri="{BB962C8B-B14F-4D97-AF65-F5344CB8AC3E}">
        <p14:creationId xmlns:p14="http://schemas.microsoft.com/office/powerpoint/2010/main" val="3129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1371600" y="1371600"/>
            <a:ext cx="2705100" cy="4114800"/>
          </a:xfrm>
        </p:spPr>
        <p:txBody>
          <a:bodyPr anchor="ctr">
            <a:normAutofit/>
          </a:bodyPr>
          <a:lstStyle/>
          <a:p>
            <a:pPr algn="ctr"/>
            <a:r>
              <a:rPr lang="en-US" b="1">
                <a:solidFill>
                  <a:schemeClr val="bg2"/>
                </a:solidFill>
                <a:latin typeface="Segoe UI" panose="020B0502040204020203" pitchFamily="34" charset="0"/>
              </a:rPr>
              <a:t>When not to choose Azure Virtual Desktop</a:t>
            </a:r>
            <a:endParaRPr lang="en-US">
              <a:solidFill>
                <a:schemeClr val="bg2"/>
              </a:solidFill>
            </a:endParaRPr>
          </a:p>
        </p:txBody>
      </p:sp>
      <p:graphicFrame>
        <p:nvGraphicFramePr>
          <p:cNvPr id="5" name="Content Placeholder 2">
            <a:extLst>
              <a:ext uri="{FF2B5EF4-FFF2-40B4-BE49-F238E27FC236}">
                <a16:creationId xmlns:a16="http://schemas.microsoft.com/office/drawing/2014/main" id="{5052C4C0-48CC-4698-8004-B78F9AD39A38}"/>
              </a:ext>
            </a:extLst>
          </p:cNvPr>
          <p:cNvGraphicFramePr>
            <a:graphicFrameLocks noGrp="1"/>
          </p:cNvGraphicFramePr>
          <p:nvPr>
            <p:ph idx="1"/>
            <p:extLst>
              <p:ext uri="{D42A27DB-BD31-4B8C-83A1-F6EECF244321}">
                <p14:modId xmlns:p14="http://schemas.microsoft.com/office/powerpoint/2010/main" val="968665843"/>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7397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1371600" y="1371600"/>
            <a:ext cx="2705100" cy="4114800"/>
          </a:xfrm>
        </p:spPr>
        <p:txBody>
          <a:bodyPr anchor="ctr">
            <a:normAutofit/>
          </a:bodyPr>
          <a:lstStyle/>
          <a:p>
            <a:pPr algn="ctr"/>
            <a:r>
              <a:rPr lang="en-US" b="1">
                <a:solidFill>
                  <a:schemeClr val="bg2"/>
                </a:solidFill>
                <a:latin typeface="Segoe UI" panose="020B0502040204020203" pitchFamily="34" charset="0"/>
              </a:rPr>
              <a:t>Is Azure Virtual Desktop the right choice?</a:t>
            </a:r>
            <a:endParaRPr lang="en-US">
              <a:solidFill>
                <a:schemeClr val="bg2"/>
              </a:solidFill>
            </a:endParaRPr>
          </a:p>
        </p:txBody>
      </p:sp>
      <p:graphicFrame>
        <p:nvGraphicFramePr>
          <p:cNvPr id="5" name="Content Placeholder 2">
            <a:extLst>
              <a:ext uri="{FF2B5EF4-FFF2-40B4-BE49-F238E27FC236}">
                <a16:creationId xmlns:a16="http://schemas.microsoft.com/office/drawing/2014/main" id="{E891165F-00D2-474A-A40F-F1DB533A5268}"/>
              </a:ext>
            </a:extLst>
          </p:cNvPr>
          <p:cNvGraphicFramePr>
            <a:graphicFrameLocks noGrp="1"/>
          </p:cNvGraphicFramePr>
          <p:nvPr>
            <p:ph idx="1"/>
            <p:extLst>
              <p:ext uri="{D42A27DB-BD31-4B8C-83A1-F6EECF244321}">
                <p14:modId xmlns:p14="http://schemas.microsoft.com/office/powerpoint/2010/main" val="4061224418"/>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891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1371600" y="1371600"/>
            <a:ext cx="2705100" cy="4114800"/>
          </a:xfrm>
        </p:spPr>
        <p:txBody>
          <a:bodyPr anchor="ctr">
            <a:normAutofit/>
          </a:bodyPr>
          <a:lstStyle/>
          <a:p>
            <a:pPr algn="ctr"/>
            <a:r>
              <a:rPr lang="en-US" sz="2700" b="1">
                <a:solidFill>
                  <a:schemeClr val="bg2"/>
                </a:solidFill>
                <a:latin typeface="Segoe UI" panose="020B0502040204020203" pitchFamily="34" charset="0"/>
              </a:rPr>
              <a:t>Knowledge check</a:t>
            </a:r>
            <a:br>
              <a:rPr lang="en-US" sz="2700" b="1">
                <a:solidFill>
                  <a:schemeClr val="bg2"/>
                </a:solidFill>
                <a:latin typeface="Segoe UI" panose="020B0502040204020203" pitchFamily="34" charset="0"/>
              </a:rPr>
            </a:br>
            <a:endParaRPr lang="en-US" sz="2700">
              <a:solidFill>
                <a:schemeClr val="bg2"/>
              </a:solidFill>
            </a:endParaRPr>
          </a:p>
        </p:txBody>
      </p:sp>
      <p:graphicFrame>
        <p:nvGraphicFramePr>
          <p:cNvPr id="5" name="Content Placeholder 2">
            <a:extLst>
              <a:ext uri="{FF2B5EF4-FFF2-40B4-BE49-F238E27FC236}">
                <a16:creationId xmlns:a16="http://schemas.microsoft.com/office/drawing/2014/main" id="{18136EC2-AD73-4802-8130-F1E515FE6A96}"/>
              </a:ext>
            </a:extLst>
          </p:cNvPr>
          <p:cNvGraphicFramePr>
            <a:graphicFrameLocks noGrp="1"/>
          </p:cNvGraphicFramePr>
          <p:nvPr>
            <p:ph idx="1"/>
            <p:extLst>
              <p:ext uri="{D42A27DB-BD31-4B8C-83A1-F6EECF244321}">
                <p14:modId xmlns:p14="http://schemas.microsoft.com/office/powerpoint/2010/main" val="317877328"/>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6996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4762500" y="942449"/>
            <a:ext cx="6096000" cy="936840"/>
          </a:xfrm>
        </p:spPr>
        <p:txBody>
          <a:bodyPr>
            <a:normAutofit/>
          </a:bodyPr>
          <a:lstStyle/>
          <a:p>
            <a:pPr algn="ctr"/>
            <a:r>
              <a:rPr lang="en-US" sz="3000" b="1">
                <a:latin typeface="Segoe UI" panose="020B0502040204020203" pitchFamily="34" charset="0"/>
              </a:rPr>
              <a:t>Summary</a:t>
            </a:r>
            <a:br>
              <a:rPr lang="en-US" sz="3000" b="1">
                <a:latin typeface="Segoe UI" panose="020B0502040204020203" pitchFamily="34" charset="0"/>
              </a:rPr>
            </a:br>
            <a:endParaRPr lang="en-US" sz="3000"/>
          </a:p>
        </p:txBody>
      </p:sp>
      <p:pic>
        <p:nvPicPr>
          <p:cNvPr id="14" name="Picture 13" descr="3D Hologram from iPad">
            <a:extLst>
              <a:ext uri="{FF2B5EF4-FFF2-40B4-BE49-F238E27FC236}">
                <a16:creationId xmlns:a16="http://schemas.microsoft.com/office/drawing/2014/main" id="{9F336CF3-3902-44A8-B54D-B4710C3DFDA2}"/>
              </a:ext>
            </a:extLst>
          </p:cNvPr>
          <p:cNvPicPr>
            <a:picLocks noChangeAspect="1"/>
          </p:cNvPicPr>
          <p:nvPr/>
        </p:nvPicPr>
        <p:blipFill rotWithShape="1">
          <a:blip r:embed="rId3"/>
          <a:srcRect l="24845" r="42150"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B671C665-124D-41C2-990E-96D8094DD2DB}"/>
              </a:ext>
            </a:extLst>
          </p:cNvPr>
          <p:cNvSpPr>
            <a:spLocks noGrp="1"/>
          </p:cNvSpPr>
          <p:nvPr>
            <p:ph idx="1"/>
          </p:nvPr>
        </p:nvSpPr>
        <p:spPr>
          <a:xfrm>
            <a:off x="4672977" y="2135938"/>
            <a:ext cx="6247233" cy="3535585"/>
          </a:xfrm>
        </p:spPr>
        <p:txBody>
          <a:bodyPr>
            <a:normAutofit/>
          </a:bodyPr>
          <a:lstStyle/>
          <a:p>
            <a:r>
              <a:rPr lang="en-US" dirty="0">
                <a:latin typeface="Segoe UI" panose="020B0502040204020203" pitchFamily="34" charset="0"/>
              </a:rPr>
              <a:t>You learned:</a:t>
            </a:r>
          </a:p>
          <a:p>
            <a:pPr lvl="1"/>
            <a:r>
              <a:rPr lang="en-US" dirty="0">
                <a:latin typeface="Segoe UI" panose="020B0502040204020203" pitchFamily="34" charset="0"/>
              </a:rPr>
              <a:t>Benefits of Azure Virtual Desktop</a:t>
            </a:r>
          </a:p>
          <a:p>
            <a:pPr lvl="1"/>
            <a:r>
              <a:rPr lang="en-US" dirty="0">
                <a:latin typeface="Segoe UI" panose="020B0502040204020203" pitchFamily="34" charset="0"/>
              </a:rPr>
              <a:t>What Microsoft manages and what you manage</a:t>
            </a:r>
          </a:p>
          <a:p>
            <a:pPr lvl="1"/>
            <a:r>
              <a:rPr lang="en-US" dirty="0">
                <a:latin typeface="Segoe UI" panose="020B0502040204020203" pitchFamily="34" charset="0"/>
              </a:rPr>
              <a:t>Infrastructure and system requirements</a:t>
            </a:r>
          </a:p>
          <a:p>
            <a:pPr lvl="1"/>
            <a:r>
              <a:rPr lang="en-US" dirty="0">
                <a:latin typeface="Segoe UI" panose="020B0502040204020203" pitchFamily="34" charset="0"/>
              </a:rPr>
              <a:t>When to choose Azure Virtual Desktop</a:t>
            </a:r>
          </a:p>
          <a:p>
            <a:endParaRPr lang="en-US" dirty="0"/>
          </a:p>
        </p:txBody>
      </p:sp>
    </p:spTree>
    <p:extLst>
      <p:ext uri="{BB962C8B-B14F-4D97-AF65-F5344CB8AC3E}">
        <p14:creationId xmlns:p14="http://schemas.microsoft.com/office/powerpoint/2010/main" val="70422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1F57B0F3-A8E0-41BC-8EE0-80EDA7439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ud shaped hard drive with cables">
            <a:extLst>
              <a:ext uri="{FF2B5EF4-FFF2-40B4-BE49-F238E27FC236}">
                <a16:creationId xmlns:a16="http://schemas.microsoft.com/office/drawing/2014/main" id="{942C78D6-F557-48D0-A0CB-88D7713902B3}"/>
              </a:ext>
            </a:extLst>
          </p:cNvPr>
          <p:cNvPicPr>
            <a:picLocks noChangeAspect="1"/>
          </p:cNvPicPr>
          <p:nvPr/>
        </p:nvPicPr>
        <p:blipFill rotWithShape="1">
          <a:blip r:embed="rId3"/>
          <a:srcRect t="1747"/>
          <a:stretch/>
        </p:blipFill>
        <p:spPr>
          <a:xfrm>
            <a:off x="1" y="10"/>
            <a:ext cx="12192000" cy="6857990"/>
          </a:xfrm>
          <a:prstGeom prst="rect">
            <a:avLst/>
          </a:prstGeom>
        </p:spPr>
      </p:pic>
      <p:sp>
        <p:nvSpPr>
          <p:cNvPr id="31" name="Rectangle 27">
            <a:extLst>
              <a:ext uri="{FF2B5EF4-FFF2-40B4-BE49-F238E27FC236}">
                <a16:creationId xmlns:a16="http://schemas.microsoft.com/office/drawing/2014/main" id="{042BD0CA-AB68-4EF2-9E2A-C4E24BD45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2057400"/>
            <a:ext cx="6781800" cy="27432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ctrTitle"/>
          </p:nvPr>
        </p:nvSpPr>
        <p:spPr>
          <a:xfrm>
            <a:off x="3390900" y="2516094"/>
            <a:ext cx="5448300" cy="1057099"/>
          </a:xfrm>
        </p:spPr>
        <p:txBody>
          <a:bodyPr>
            <a:normAutofit/>
          </a:bodyPr>
          <a:lstStyle/>
          <a:p>
            <a:r>
              <a:rPr lang="en-US" sz="2200" b="1">
                <a:solidFill>
                  <a:schemeClr val="bg2"/>
                </a:solidFill>
                <a:latin typeface="Segoe UI" panose="020B0502040204020203" pitchFamily="34" charset="0"/>
              </a:rPr>
              <a:t>Windows 365 Business Cloud PC</a:t>
            </a:r>
            <a:br>
              <a:rPr lang="en-US" sz="2200" b="1">
                <a:solidFill>
                  <a:schemeClr val="bg2"/>
                </a:solidFill>
                <a:latin typeface="Segoe UI" panose="020B0502040204020203" pitchFamily="34" charset="0"/>
              </a:rPr>
            </a:br>
            <a:endParaRPr lang="en-US" sz="2200">
              <a:solidFill>
                <a:schemeClr val="bg2"/>
              </a:solidFill>
            </a:endParaRPr>
          </a:p>
        </p:txBody>
      </p:sp>
      <p:sp>
        <p:nvSpPr>
          <p:cNvPr id="4" name="Subtitle 3">
            <a:extLst>
              <a:ext uri="{FF2B5EF4-FFF2-40B4-BE49-F238E27FC236}">
                <a16:creationId xmlns:a16="http://schemas.microsoft.com/office/drawing/2014/main" id="{F1D10074-29DD-4806-9855-D4343C9D7D2B}"/>
              </a:ext>
            </a:extLst>
          </p:cNvPr>
          <p:cNvSpPr>
            <a:spLocks noGrp="1"/>
          </p:cNvSpPr>
          <p:nvPr>
            <p:ph type="subTitle" idx="1"/>
          </p:nvPr>
        </p:nvSpPr>
        <p:spPr>
          <a:xfrm>
            <a:off x="3390900" y="3713871"/>
            <a:ext cx="5448300" cy="750554"/>
          </a:xfrm>
        </p:spPr>
        <p:txBody>
          <a:bodyPr>
            <a:normAutofit/>
          </a:bodyPr>
          <a:lstStyle/>
          <a:p>
            <a:r>
              <a:rPr lang="en-US" sz="2000" b="1" i="0" cap="all" dirty="0">
                <a:solidFill>
                  <a:schemeClr val="bg1"/>
                </a:solidFill>
                <a:latin typeface="Segoe UI" panose="020B0502040204020203" pitchFamily="34" charset="0"/>
              </a:rPr>
              <a:t>Stream to any device</a:t>
            </a:r>
          </a:p>
          <a:p>
            <a:endParaRPr lang="en-US" sz="2000" dirty="0">
              <a:solidFill>
                <a:schemeClr val="bg1"/>
              </a:solidFill>
            </a:endParaRPr>
          </a:p>
        </p:txBody>
      </p:sp>
    </p:spTree>
    <p:extLst>
      <p:ext uri="{BB962C8B-B14F-4D97-AF65-F5344CB8AC3E}">
        <p14:creationId xmlns:p14="http://schemas.microsoft.com/office/powerpoint/2010/main" val="411160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Business</a:t>
            </a:r>
          </a:p>
        </p:txBody>
      </p:sp>
      <p:pic>
        <p:nvPicPr>
          <p:cNvPr id="7" name="Content Placeholder 6">
            <a:extLst>
              <a:ext uri="{FF2B5EF4-FFF2-40B4-BE49-F238E27FC236}">
                <a16:creationId xmlns:a16="http://schemas.microsoft.com/office/drawing/2014/main" id="{5CEA1297-270C-4D88-BF1D-BFE5A7990379}"/>
              </a:ext>
            </a:extLst>
          </p:cNvPr>
          <p:cNvPicPr>
            <a:picLocks noGrp="1" noChangeAspect="1"/>
          </p:cNvPicPr>
          <p:nvPr>
            <p:ph idx="1"/>
          </p:nvPr>
        </p:nvPicPr>
        <p:blipFill>
          <a:blip r:embed="rId2"/>
          <a:stretch>
            <a:fillRect/>
          </a:stretch>
        </p:blipFill>
        <p:spPr>
          <a:xfrm>
            <a:off x="5410200" y="1295401"/>
            <a:ext cx="6096000" cy="4267199"/>
          </a:xfrm>
          <a:prstGeom prst="rect">
            <a:avLst/>
          </a:prstGeom>
        </p:spPr>
      </p:pic>
    </p:spTree>
    <p:extLst>
      <p:ext uri="{BB962C8B-B14F-4D97-AF65-F5344CB8AC3E}">
        <p14:creationId xmlns:p14="http://schemas.microsoft.com/office/powerpoint/2010/main" val="1094070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270222-7C72-451C-B922-75C4D8487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B5943454-7C96-41DF-8456-E15895049B53}"/>
              </a:ext>
            </a:extLst>
          </p:cNvPr>
          <p:cNvPicPr>
            <a:picLocks noGrp="1" noChangeAspect="1"/>
          </p:cNvPicPr>
          <p:nvPr>
            <p:ph idx="1"/>
          </p:nvPr>
        </p:nvPicPr>
        <p:blipFill>
          <a:blip r:embed="rId2"/>
          <a:stretch>
            <a:fillRect/>
          </a:stretch>
        </p:blipFill>
        <p:spPr>
          <a:xfrm>
            <a:off x="700487" y="1419171"/>
            <a:ext cx="5395513" cy="4019656"/>
          </a:xfrm>
          <a:prstGeom prst="rect">
            <a:avLst/>
          </a:prstGeom>
        </p:spPr>
      </p:pic>
      <p:sp>
        <p:nvSpPr>
          <p:cNvPr id="29" name="Rectangle 28">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685800"/>
            <a:ext cx="4724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7467600" y="1371599"/>
            <a:ext cx="3390900" cy="2360429"/>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Enterprise</a:t>
            </a:r>
          </a:p>
        </p:txBody>
      </p:sp>
    </p:spTree>
    <p:extLst>
      <p:ext uri="{BB962C8B-B14F-4D97-AF65-F5344CB8AC3E}">
        <p14:creationId xmlns:p14="http://schemas.microsoft.com/office/powerpoint/2010/main" val="3453070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F18E-C1D3-4DF4-905D-5C21F708A80B}"/>
              </a:ext>
            </a:extLst>
          </p:cNvPr>
          <p:cNvSpPr>
            <a:spLocks noGrp="1"/>
          </p:cNvSpPr>
          <p:nvPr>
            <p:ph type="title"/>
          </p:nvPr>
        </p:nvSpPr>
        <p:spPr/>
        <p:txBody>
          <a:bodyPr/>
          <a:lstStyle/>
          <a:p>
            <a:r>
              <a:rPr lang="en-US" b="1" dirty="0">
                <a:solidFill>
                  <a:srgbClr val="171717"/>
                </a:solidFill>
                <a:latin typeface="Segoe UI" panose="020B0502040204020203" pitchFamily="34" charset="0"/>
              </a:rPr>
              <a:t>What is a Cloud PC?</a:t>
            </a:r>
            <a:br>
              <a:rPr lang="en-US" b="1" dirty="0">
                <a:solidFill>
                  <a:srgbClr val="171717"/>
                </a:solidFill>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8FFDA5BE-BE06-4A7D-A072-6A4873AD61B7}"/>
              </a:ext>
            </a:extLst>
          </p:cNvPr>
          <p:cNvSpPr>
            <a:spLocks noGrp="1"/>
          </p:cNvSpPr>
          <p:nvPr>
            <p:ph idx="1"/>
          </p:nvPr>
        </p:nvSpPr>
        <p:spPr/>
        <p:txBody>
          <a:bodyPr/>
          <a:lstStyle/>
          <a:p>
            <a:r>
              <a:rPr lang="en-US" dirty="0">
                <a:solidFill>
                  <a:srgbClr val="171717"/>
                </a:solidFill>
                <a:latin typeface="Segoe UI" panose="020B0502040204020203" pitchFamily="34" charset="0"/>
              </a:rPr>
              <a:t>Cloud PC is a highly available</a:t>
            </a:r>
          </a:p>
          <a:p>
            <a:r>
              <a:rPr lang="en-US" dirty="0">
                <a:solidFill>
                  <a:srgbClr val="171717"/>
                </a:solidFill>
                <a:latin typeface="Segoe UI" panose="020B0502040204020203" pitchFamily="34" charset="0"/>
              </a:rPr>
              <a:t>optimized, and </a:t>
            </a:r>
          </a:p>
          <a:p>
            <a:r>
              <a:rPr lang="en-US" dirty="0">
                <a:solidFill>
                  <a:srgbClr val="171717"/>
                </a:solidFill>
                <a:latin typeface="Segoe UI" panose="020B0502040204020203" pitchFamily="34" charset="0"/>
              </a:rPr>
              <a:t>scalable virtual machine</a:t>
            </a:r>
            <a:endParaRPr lang="en-US" dirty="0"/>
          </a:p>
        </p:txBody>
      </p:sp>
    </p:spTree>
    <p:extLst>
      <p:ext uri="{BB962C8B-B14F-4D97-AF65-F5344CB8AC3E}">
        <p14:creationId xmlns:p14="http://schemas.microsoft.com/office/powerpoint/2010/main" val="167324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DBFA8C-8BB4-44E4-8CF8-92DB4301167D}"/>
              </a:ext>
            </a:extLst>
          </p:cNvPr>
          <p:cNvSpPr>
            <a:spLocks noGrp="1"/>
          </p:cNvSpPr>
          <p:nvPr>
            <p:ph type="title"/>
          </p:nvPr>
        </p:nvSpPr>
        <p:spPr>
          <a:xfrm>
            <a:off x="685800" y="1371600"/>
            <a:ext cx="2742028" cy="4114800"/>
          </a:xfrm>
        </p:spPr>
        <p:txBody>
          <a:bodyPr anchor="ctr">
            <a:normAutofit/>
          </a:bodyPr>
          <a:lstStyle/>
          <a:p>
            <a:pPr algn="ctr"/>
            <a:r>
              <a:rPr lang="en-US" sz="3000" b="1">
                <a:solidFill>
                  <a:schemeClr val="bg2"/>
                </a:solidFill>
                <a:latin typeface="Segoe UI" panose="020B0502040204020203" pitchFamily="34" charset="0"/>
              </a:rPr>
              <a:t>What is Microsoft 365?</a:t>
            </a:r>
            <a:br>
              <a:rPr lang="en-US" sz="3000" b="1">
                <a:solidFill>
                  <a:schemeClr val="bg2"/>
                </a:solidFill>
                <a:latin typeface="Segoe UI" panose="020B0502040204020203" pitchFamily="34" charset="0"/>
              </a:rPr>
            </a:br>
            <a:endParaRPr lang="en-US" sz="3000">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D0A801-81A0-4DE3-9AB9-8B7B9177F5E1}"/>
              </a:ext>
            </a:extLst>
          </p:cNvPr>
          <p:cNvSpPr>
            <a:spLocks noGrp="1"/>
          </p:cNvSpPr>
          <p:nvPr>
            <p:ph idx="1"/>
          </p:nvPr>
        </p:nvSpPr>
        <p:spPr>
          <a:xfrm>
            <a:off x="5310963" y="1270591"/>
            <a:ext cx="5631357" cy="4364666"/>
          </a:xfrm>
        </p:spPr>
        <p:txBody>
          <a:bodyPr anchor="ctr">
            <a:normAutofit/>
          </a:bodyPr>
          <a:lstStyle/>
          <a:p>
            <a:r>
              <a:rPr lang="en-US" sz="2000" b="1" dirty="0">
                <a:solidFill>
                  <a:srgbClr val="171717"/>
                </a:solidFill>
                <a:latin typeface="Segoe UI" panose="020B0502040204020203" pitchFamily="34" charset="0"/>
              </a:rPr>
              <a:t>Software-as-a-Service (SaaS)</a:t>
            </a:r>
            <a:r>
              <a:rPr lang="en-US" sz="2000" dirty="0">
                <a:solidFill>
                  <a:srgbClr val="171717"/>
                </a:solidFill>
                <a:latin typeface="Segoe UI" panose="020B0502040204020203" pitchFamily="34" charset="0"/>
              </a:rPr>
              <a:t> model</a:t>
            </a:r>
            <a:endParaRPr lang="en-US" sz="2000" dirty="0"/>
          </a:p>
        </p:txBody>
      </p:sp>
    </p:spTree>
    <p:extLst>
      <p:ext uri="{BB962C8B-B14F-4D97-AF65-F5344CB8AC3E}">
        <p14:creationId xmlns:p14="http://schemas.microsoft.com/office/powerpoint/2010/main" val="3642566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4C27EA-18ED-4CFA-8823-6BCBAC02D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699"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1371600" y="1371600"/>
            <a:ext cx="2705100" cy="4114800"/>
          </a:xfrm>
        </p:spPr>
        <p:txBody>
          <a:bodyPr anchor="ctr">
            <a:normAutofit/>
          </a:bodyPr>
          <a:lstStyle/>
          <a:p>
            <a:pPr algn="ctr"/>
            <a:r>
              <a:rPr lang="en-US" b="1">
                <a:solidFill>
                  <a:schemeClr val="bg2"/>
                </a:solidFill>
                <a:latin typeface="Segoe UI" panose="020B0502040204020203" pitchFamily="34" charset="0"/>
              </a:rPr>
              <a:t>Windows 365 Business</a:t>
            </a:r>
            <a:br>
              <a:rPr lang="en-US" b="1">
                <a:solidFill>
                  <a:schemeClr val="bg2"/>
                </a:solidFill>
                <a:latin typeface="Segoe UI" panose="020B0502040204020203" pitchFamily="34" charset="0"/>
              </a:rPr>
            </a:br>
            <a:endParaRPr lang="en-US">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71C665-124D-41C2-990E-96D8094DD2DB}"/>
              </a:ext>
            </a:extLst>
          </p:cNvPr>
          <p:cNvSpPr>
            <a:spLocks noGrp="1"/>
          </p:cNvSpPr>
          <p:nvPr>
            <p:ph idx="1"/>
          </p:nvPr>
        </p:nvSpPr>
        <p:spPr>
          <a:xfrm>
            <a:off x="6096000" y="600740"/>
            <a:ext cx="5410200" cy="5667153"/>
          </a:xfrm>
        </p:spPr>
        <p:txBody>
          <a:bodyPr anchor="ctr">
            <a:normAutofit/>
          </a:bodyPr>
          <a:lstStyle/>
          <a:p>
            <a:r>
              <a:rPr lang="en-US">
                <a:latin typeface="Segoe UI" panose="020B0502040204020203" pitchFamily="34" charset="0"/>
              </a:rPr>
              <a:t>Windows 365 Cloud PC</a:t>
            </a:r>
          </a:p>
          <a:p>
            <a:pPr lvl="1"/>
            <a:r>
              <a:rPr lang="en-US">
                <a:latin typeface="Segoe UI" panose="020B0502040204020203" pitchFamily="34" charset="0"/>
              </a:rPr>
              <a:t>Hybrid Windows for a hybrid world</a:t>
            </a:r>
          </a:p>
          <a:p>
            <a:pPr lvl="1"/>
            <a:r>
              <a:rPr lang="en-US">
                <a:latin typeface="Segoe UI" panose="020B0502040204020203" pitchFamily="34" charset="0"/>
              </a:rPr>
              <a:t>Your Windows in the cloud</a:t>
            </a:r>
          </a:p>
          <a:p>
            <a:pPr lvl="2"/>
            <a:r>
              <a:rPr lang="en-US" i="1">
                <a:latin typeface="Segoe UI" panose="020B0502040204020203" pitchFamily="34" charset="0"/>
              </a:rPr>
              <a:t>Work anywhere</a:t>
            </a:r>
          </a:p>
          <a:p>
            <a:pPr lvl="2"/>
            <a:r>
              <a:rPr lang="en-US" i="1">
                <a:latin typeface="Segoe UI" panose="020B0502040204020203" pitchFamily="34" charset="0"/>
              </a:rPr>
              <a:t>Simplify management</a:t>
            </a:r>
          </a:p>
          <a:p>
            <a:pPr lvl="2"/>
            <a:r>
              <a:rPr lang="en-US" i="1">
                <a:latin typeface="Segoe UI" panose="020B0502040204020203" pitchFamily="34" charset="0"/>
              </a:rPr>
              <a:t>Access all your resources</a:t>
            </a:r>
          </a:p>
          <a:p>
            <a:pPr lvl="2"/>
            <a:r>
              <a:rPr lang="en-US" i="1">
                <a:latin typeface="Segoe UI" panose="020B0502040204020203" pitchFamily="34" charset="0"/>
              </a:rPr>
              <a:t>Increase productivity</a:t>
            </a:r>
          </a:p>
          <a:p>
            <a:pPr lvl="2"/>
            <a:r>
              <a:rPr lang="en-US" i="1">
                <a:latin typeface="Segoe UI" panose="020B0502040204020203" pitchFamily="34" charset="0"/>
              </a:rPr>
              <a:t>Minimize risk</a:t>
            </a:r>
          </a:p>
          <a:p>
            <a:pPr lvl="2"/>
            <a:r>
              <a:rPr lang="en-US" i="1">
                <a:latin typeface="Segoe UI" panose="020B0502040204020203" pitchFamily="34" charset="0"/>
              </a:rPr>
              <a:t>Manage costs</a:t>
            </a:r>
          </a:p>
          <a:p>
            <a:pPr lvl="2"/>
            <a:r>
              <a:rPr lang="en-US" i="1">
                <a:latin typeface="Segoe UI" panose="020B0502040204020203" pitchFamily="34" charset="0"/>
              </a:rPr>
              <a:t>Streamline IT</a:t>
            </a:r>
          </a:p>
          <a:p>
            <a:pPr lvl="2"/>
            <a:r>
              <a:rPr lang="en-US" i="1">
                <a:latin typeface="Segoe UI" panose="020B0502040204020203" pitchFamily="34" charset="0"/>
              </a:rPr>
              <a:t>Scale for your needs</a:t>
            </a:r>
          </a:p>
          <a:p>
            <a:pPr lvl="2"/>
            <a:endParaRPr lang="en-US" b="1">
              <a:latin typeface="Segoe UI" panose="020B0502040204020203" pitchFamily="34" charset="0"/>
            </a:endParaRPr>
          </a:p>
          <a:p>
            <a:pPr lvl="2"/>
            <a:endParaRPr lang="en-US" b="1">
              <a:latin typeface="Segoe UI" panose="020B0502040204020203" pitchFamily="34" charset="0"/>
            </a:endParaRPr>
          </a:p>
          <a:p>
            <a:pPr lvl="1"/>
            <a:endParaRPr lang="en-US" b="1">
              <a:latin typeface="Segoe UI" panose="020B0502040204020203" pitchFamily="34" charset="0"/>
            </a:endParaRPr>
          </a:p>
          <a:p>
            <a:pPr lvl="1"/>
            <a:endParaRPr lang="en-US" dirty="0"/>
          </a:p>
        </p:txBody>
      </p:sp>
    </p:spTree>
    <p:extLst>
      <p:ext uri="{BB962C8B-B14F-4D97-AF65-F5344CB8AC3E}">
        <p14:creationId xmlns:p14="http://schemas.microsoft.com/office/powerpoint/2010/main" val="117172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1050389" y="914881"/>
            <a:ext cx="5212188" cy="964407"/>
          </a:xfrm>
        </p:spPr>
        <p:txBody>
          <a:bodyPr>
            <a:normAutofit/>
          </a:bodyPr>
          <a:lstStyle/>
          <a:p>
            <a:pPr algn="ctr"/>
            <a:r>
              <a:rPr lang="en-US" sz="2200" b="1">
                <a:latin typeface="Segoe UI" panose="020B0502040204020203" pitchFamily="34" charset="0"/>
              </a:rPr>
              <a:t>Windows 365 Enterprise</a:t>
            </a:r>
            <a:br>
              <a:rPr lang="en-US" sz="2200" b="1">
                <a:latin typeface="Segoe UI" panose="020B0502040204020203" pitchFamily="34" charset="0"/>
              </a:rPr>
            </a:br>
            <a:endParaRPr lang="en-US" sz="2200"/>
          </a:p>
        </p:txBody>
      </p:sp>
      <p:sp>
        <p:nvSpPr>
          <p:cNvPr id="13" name="Content Placeholder 2">
            <a:extLst>
              <a:ext uri="{FF2B5EF4-FFF2-40B4-BE49-F238E27FC236}">
                <a16:creationId xmlns:a16="http://schemas.microsoft.com/office/drawing/2014/main" id="{B671C665-124D-41C2-990E-96D8094DD2DB}"/>
              </a:ext>
            </a:extLst>
          </p:cNvPr>
          <p:cNvSpPr>
            <a:spLocks noGrp="1"/>
          </p:cNvSpPr>
          <p:nvPr>
            <p:ph idx="1"/>
          </p:nvPr>
        </p:nvSpPr>
        <p:spPr>
          <a:xfrm>
            <a:off x="1218040" y="2146570"/>
            <a:ext cx="5118965" cy="3754499"/>
          </a:xfrm>
        </p:spPr>
        <p:txBody>
          <a:bodyPr>
            <a:normAutofit/>
          </a:bodyPr>
          <a:lstStyle/>
          <a:p>
            <a:pPr>
              <a:lnSpc>
                <a:spcPct val="90000"/>
              </a:lnSpc>
            </a:pPr>
            <a:r>
              <a:rPr lang="en-US" sz="1500" b="1">
                <a:latin typeface="Segoe UI" panose="020B0502040204020203" pitchFamily="34" charset="0"/>
              </a:rPr>
              <a:t>Benefits</a:t>
            </a:r>
          </a:p>
          <a:p>
            <a:pPr lvl="1">
              <a:lnSpc>
                <a:spcPct val="90000"/>
              </a:lnSpc>
            </a:pPr>
            <a:r>
              <a:rPr lang="en-US" sz="1500">
                <a:latin typeface="Segoe UI" panose="020B0502040204020203" pitchFamily="34" charset="0"/>
              </a:rPr>
              <a:t>Rely on the Microsoft cloud</a:t>
            </a:r>
          </a:p>
          <a:p>
            <a:pPr lvl="1">
              <a:lnSpc>
                <a:spcPct val="90000"/>
              </a:lnSpc>
            </a:pPr>
            <a:r>
              <a:rPr lang="en-US" sz="1500">
                <a:latin typeface="Segoe UI" panose="020B0502040204020203" pitchFamily="34" charset="0"/>
              </a:rPr>
              <a:t>Ensure business continuity</a:t>
            </a:r>
          </a:p>
          <a:p>
            <a:pPr lvl="1">
              <a:lnSpc>
                <a:spcPct val="90000"/>
              </a:lnSpc>
            </a:pPr>
            <a:r>
              <a:rPr lang="en-US" sz="1500">
                <a:latin typeface="Segoe UI" panose="020B0502040204020203" pitchFamily="34" charset="0"/>
              </a:rPr>
              <a:t>Scale as needed</a:t>
            </a:r>
          </a:p>
          <a:p>
            <a:pPr lvl="1">
              <a:lnSpc>
                <a:spcPct val="90000"/>
              </a:lnSpc>
            </a:pPr>
            <a:r>
              <a:rPr lang="en-US" sz="1500">
                <a:latin typeface="Segoe UI" panose="020B0502040204020203" pitchFamily="34" charset="0"/>
              </a:rPr>
              <a:t>Easily deploy and manage</a:t>
            </a:r>
          </a:p>
          <a:p>
            <a:pPr lvl="1">
              <a:lnSpc>
                <a:spcPct val="90000"/>
              </a:lnSpc>
            </a:pPr>
            <a:r>
              <a:rPr lang="en-US" sz="1500">
                <a:latin typeface="Segoe UI" panose="020B0502040204020203" pitchFamily="34" charset="0"/>
              </a:rPr>
              <a:t>Protect your data</a:t>
            </a:r>
          </a:p>
          <a:p>
            <a:pPr lvl="1">
              <a:lnSpc>
                <a:spcPct val="90000"/>
              </a:lnSpc>
            </a:pPr>
            <a:r>
              <a:rPr lang="en-US" sz="1500">
                <a:latin typeface="Segoe UI" panose="020B0502040204020203" pitchFamily="34" charset="0"/>
              </a:rPr>
              <a:t>Increase security and compliance</a:t>
            </a:r>
          </a:p>
          <a:p>
            <a:pPr>
              <a:lnSpc>
                <a:spcPct val="90000"/>
              </a:lnSpc>
            </a:pPr>
            <a:r>
              <a:rPr lang="en-US" sz="1500" b="1">
                <a:latin typeface="Segoe UI" panose="020B0502040204020203" pitchFamily="34" charset="0"/>
                <a:cs typeface="Segoe UI" panose="020B0502040204020203" pitchFamily="34" charset="0"/>
              </a:rPr>
              <a:t>Features</a:t>
            </a:r>
          </a:p>
          <a:p>
            <a:pPr lvl="1">
              <a:lnSpc>
                <a:spcPct val="90000"/>
              </a:lnSpc>
            </a:pPr>
            <a:r>
              <a:rPr lang="en-US" sz="1500" i="1">
                <a:latin typeface="Segoe UI" panose="020B0502040204020203" pitchFamily="34" charset="0"/>
              </a:rPr>
              <a:t>Support remote and distributed workforces</a:t>
            </a:r>
          </a:p>
          <a:p>
            <a:pPr lvl="1">
              <a:lnSpc>
                <a:spcPct val="90000"/>
              </a:lnSpc>
            </a:pPr>
            <a:r>
              <a:rPr lang="en-US" sz="1500" i="1">
                <a:latin typeface="Segoe UI" panose="020B0502040204020203" pitchFamily="34" charset="0"/>
              </a:rPr>
              <a:t>Bring your own PC</a:t>
            </a:r>
          </a:p>
          <a:p>
            <a:pPr lvl="1">
              <a:lnSpc>
                <a:spcPct val="90000"/>
              </a:lnSpc>
            </a:pPr>
            <a:r>
              <a:rPr lang="en-US" sz="1500" i="1">
                <a:latin typeface="Segoe UI" panose="020B0502040204020203" pitchFamily="34" charset="0"/>
              </a:rPr>
              <a:t>Onboard temporary employees</a:t>
            </a:r>
          </a:p>
          <a:p>
            <a:pPr>
              <a:lnSpc>
                <a:spcPct val="90000"/>
              </a:lnSpc>
            </a:pPr>
            <a:endParaRPr lang="en-US" sz="1500"/>
          </a:p>
        </p:txBody>
      </p:sp>
      <p:pic>
        <p:nvPicPr>
          <p:cNvPr id="14" name="Picture 4" descr="Mobile device with apps">
            <a:extLst>
              <a:ext uri="{FF2B5EF4-FFF2-40B4-BE49-F238E27FC236}">
                <a16:creationId xmlns:a16="http://schemas.microsoft.com/office/drawing/2014/main" id="{5B8469EE-7507-4207-BA47-3912C2B8FC06}"/>
              </a:ext>
            </a:extLst>
          </p:cNvPr>
          <p:cNvPicPr>
            <a:picLocks noChangeAspect="1"/>
          </p:cNvPicPr>
          <p:nvPr/>
        </p:nvPicPr>
        <p:blipFill rotWithShape="1">
          <a:blip r:embed="rId2"/>
          <a:srcRect l="50410" r="10840"/>
          <a:stretch/>
        </p:blipFill>
        <p:spPr>
          <a:xfrm>
            <a:off x="7467600" y="10"/>
            <a:ext cx="4724400" cy="6857988"/>
          </a:xfrm>
          <a:prstGeom prst="rect">
            <a:avLst/>
          </a:prstGeom>
        </p:spPr>
      </p:pic>
    </p:spTree>
    <p:extLst>
      <p:ext uri="{BB962C8B-B14F-4D97-AF65-F5344CB8AC3E}">
        <p14:creationId xmlns:p14="http://schemas.microsoft.com/office/powerpoint/2010/main" val="3502316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0DC4-1526-4DB5-AB1A-1BF48ED10F40}"/>
              </a:ext>
            </a:extLst>
          </p:cNvPr>
          <p:cNvSpPr>
            <a:spLocks noGrp="1"/>
          </p:cNvSpPr>
          <p:nvPr>
            <p:ph type="title"/>
          </p:nvPr>
        </p:nvSpPr>
        <p:spPr>
          <a:xfrm>
            <a:off x="8128028" y="239150"/>
            <a:ext cx="3390899" cy="1303606"/>
          </a:xfrm>
        </p:spPr>
        <p:txBody>
          <a:bodyPr>
            <a:normAutofit/>
          </a:bodyPr>
          <a:lstStyle/>
          <a:p>
            <a:pPr algn="ctr"/>
            <a:r>
              <a:rPr lang="en-US" sz="2500" b="1">
                <a:latin typeface="Segoe UI" panose="020B0502040204020203" pitchFamily="34" charset="0"/>
              </a:rPr>
              <a:t>Cloud security advantages</a:t>
            </a:r>
            <a:br>
              <a:rPr lang="en-US" sz="2500" b="1">
                <a:latin typeface="Segoe UI" panose="020B0502040204020203" pitchFamily="34" charset="0"/>
              </a:rPr>
            </a:br>
            <a:endParaRPr lang="en-US" sz="2500"/>
          </a:p>
        </p:txBody>
      </p:sp>
      <p:pic>
        <p:nvPicPr>
          <p:cNvPr id="7" name="Picture 6" descr="Application&#10;&#10;Description automatically generated with medium confidence">
            <a:extLst>
              <a:ext uri="{FF2B5EF4-FFF2-40B4-BE49-F238E27FC236}">
                <a16:creationId xmlns:a16="http://schemas.microsoft.com/office/drawing/2014/main" id="{6A6462B0-0BBA-4858-ABCB-F9179E67D812}"/>
              </a:ext>
            </a:extLst>
          </p:cNvPr>
          <p:cNvPicPr>
            <a:picLocks noChangeAspect="1"/>
          </p:cNvPicPr>
          <p:nvPr/>
        </p:nvPicPr>
        <p:blipFill>
          <a:blip r:embed="rId3"/>
          <a:stretch>
            <a:fillRect/>
          </a:stretch>
        </p:blipFill>
        <p:spPr>
          <a:xfrm>
            <a:off x="683489" y="1310640"/>
            <a:ext cx="6096000" cy="4236720"/>
          </a:xfrm>
          <a:prstGeom prst="rect">
            <a:avLst/>
          </a:prstGeom>
        </p:spPr>
      </p:pic>
      <p:sp>
        <p:nvSpPr>
          <p:cNvPr id="3" name="Content Placeholder 2">
            <a:extLst>
              <a:ext uri="{FF2B5EF4-FFF2-40B4-BE49-F238E27FC236}">
                <a16:creationId xmlns:a16="http://schemas.microsoft.com/office/drawing/2014/main" id="{B671C665-124D-41C2-990E-96D8094DD2DB}"/>
              </a:ext>
            </a:extLst>
          </p:cNvPr>
          <p:cNvSpPr>
            <a:spLocks noGrp="1"/>
          </p:cNvSpPr>
          <p:nvPr>
            <p:ph idx="1"/>
          </p:nvPr>
        </p:nvSpPr>
        <p:spPr>
          <a:xfrm>
            <a:off x="8115301" y="1814732"/>
            <a:ext cx="3390899" cy="4501662"/>
          </a:xfrm>
        </p:spPr>
        <p:txBody>
          <a:bodyPr>
            <a:normAutofit/>
          </a:bodyPr>
          <a:lstStyle/>
          <a:p>
            <a:r>
              <a:rPr lang="en-US" dirty="0">
                <a:solidFill>
                  <a:srgbClr val="171717"/>
                </a:solidFill>
                <a:latin typeface="Segoe UI" panose="020B0502040204020203" pitchFamily="34" charset="0"/>
              </a:rPr>
              <a:t>cloud-enabled approach</a:t>
            </a:r>
          </a:p>
          <a:p>
            <a:pPr lvl="1"/>
            <a:r>
              <a:rPr lang="en-US" dirty="0">
                <a:solidFill>
                  <a:srgbClr val="171717"/>
                </a:solidFill>
                <a:latin typeface="Segoe UI" panose="020B0502040204020203" pitchFamily="34" charset="0"/>
              </a:rPr>
              <a:t>leverage cloud-based security</a:t>
            </a:r>
          </a:p>
          <a:p>
            <a:pPr lvl="1"/>
            <a:r>
              <a:rPr lang="en-US" dirty="0">
                <a:solidFill>
                  <a:srgbClr val="171717"/>
                </a:solidFill>
                <a:latin typeface="Segoe UI" panose="020B0502040204020203" pitchFamily="34" charset="0"/>
              </a:rPr>
              <a:t>Improve cloud intelligence</a:t>
            </a:r>
            <a:endParaRPr lang="en-US" dirty="0"/>
          </a:p>
        </p:txBody>
      </p:sp>
      <p:sp>
        <p:nvSpPr>
          <p:cNvPr id="4" name="AutoShape 2" descr="Diagram showing responsibility zones.">
            <a:extLst>
              <a:ext uri="{FF2B5EF4-FFF2-40B4-BE49-F238E27FC236}">
                <a16:creationId xmlns:a16="http://schemas.microsoft.com/office/drawing/2014/main" id="{6255AEDD-83A3-4C20-B02D-7801920FA4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agram showing security advantages of cloud era.">
            <a:extLst>
              <a:ext uri="{FF2B5EF4-FFF2-40B4-BE49-F238E27FC236}">
                <a16:creationId xmlns:a16="http://schemas.microsoft.com/office/drawing/2014/main" id="{609336A6-1414-4C3D-8ABA-6253C4834F8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30104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35BAD784-BAAF-4CC0-9F52-682A8E96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D401B9-9595-42B7-B197-AB5FB5C6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EDD2110-CB28-4D09-9ECE-5FF88EFCC56C}"/>
              </a:ext>
            </a:extLst>
          </p:cNvPr>
          <p:cNvSpPr>
            <a:spLocks noGrp="1"/>
          </p:cNvSpPr>
          <p:nvPr>
            <p:ph type="ctrTitle"/>
          </p:nvPr>
        </p:nvSpPr>
        <p:spPr>
          <a:xfrm>
            <a:off x="2057400" y="1371600"/>
            <a:ext cx="8115300" cy="2356338"/>
          </a:xfrm>
        </p:spPr>
        <p:txBody>
          <a:bodyPr vert="horz" lIns="91440" tIns="45720" rIns="91440" bIns="45720" rtlCol="0">
            <a:normAutofit/>
          </a:bodyPr>
          <a:lstStyle/>
          <a:p>
            <a:r>
              <a:rPr lang="en-US" sz="4000" b="1" kern="1200" cap="all" spc="300" baseline="0">
                <a:solidFill>
                  <a:schemeClr val="bg2"/>
                </a:solidFill>
                <a:effectLst/>
                <a:latin typeface="+mj-lt"/>
                <a:ea typeface="+mj-ea"/>
                <a:cs typeface="+mj-cs"/>
              </a:rPr>
              <a:t>Windows 10 Enterprise</a:t>
            </a:r>
            <a:endParaRPr lang="en-US" sz="4000" kern="1200" cap="all" spc="300" baseline="0">
              <a:solidFill>
                <a:schemeClr val="bg2"/>
              </a:solidFill>
              <a:latin typeface="+mj-lt"/>
              <a:ea typeface="+mj-ea"/>
              <a:cs typeface="+mj-cs"/>
            </a:endParaRPr>
          </a:p>
        </p:txBody>
      </p:sp>
      <p:sp>
        <p:nvSpPr>
          <p:cNvPr id="8" name="Subtitle 7">
            <a:extLst>
              <a:ext uri="{FF2B5EF4-FFF2-40B4-BE49-F238E27FC236}">
                <a16:creationId xmlns:a16="http://schemas.microsoft.com/office/drawing/2014/main" id="{C5802E97-D881-4C80-A307-443B107002AD}"/>
              </a:ext>
            </a:extLst>
          </p:cNvPr>
          <p:cNvSpPr>
            <a:spLocks noGrp="1"/>
          </p:cNvSpPr>
          <p:nvPr>
            <p:ph type="subTitle" idx="1"/>
          </p:nvPr>
        </p:nvSpPr>
        <p:spPr>
          <a:xfrm>
            <a:off x="2057400" y="3962399"/>
            <a:ext cx="8115300" cy="1524003"/>
          </a:xfrm>
        </p:spPr>
        <p:txBody>
          <a:bodyPr>
            <a:normAutofit/>
          </a:bodyPr>
          <a:lstStyle/>
          <a:p>
            <a:endParaRPr lang="en-US" sz="2800">
              <a:solidFill>
                <a:schemeClr val="bg1"/>
              </a:solidFill>
            </a:endParaRPr>
          </a:p>
        </p:txBody>
      </p:sp>
    </p:spTree>
    <p:extLst>
      <p:ext uri="{BB962C8B-B14F-4D97-AF65-F5344CB8AC3E}">
        <p14:creationId xmlns:p14="http://schemas.microsoft.com/office/powerpoint/2010/main" val="332302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8F240-D7AA-4706-AFD2-202DF6CAA966}"/>
              </a:ext>
            </a:extLst>
          </p:cNvPr>
          <p:cNvSpPr>
            <a:spLocks noGrp="1"/>
          </p:cNvSpPr>
          <p:nvPr>
            <p:ph type="title"/>
          </p:nvPr>
        </p:nvSpPr>
        <p:spPr>
          <a:xfrm>
            <a:off x="1371600" y="1371600"/>
            <a:ext cx="2705100" cy="4114800"/>
          </a:xfrm>
        </p:spPr>
        <p:txBody>
          <a:bodyPr anchor="ctr">
            <a:normAutofit/>
          </a:bodyPr>
          <a:lstStyle/>
          <a:p>
            <a:pPr algn="ctr"/>
            <a:r>
              <a:rPr lang="en-US" b="1" kern="0">
                <a:solidFill>
                  <a:schemeClr val="bg2"/>
                </a:solidFill>
                <a:effectLst/>
                <a:latin typeface="Calibri" panose="020F0502020204030204" pitchFamily="34" charset="0"/>
                <a:ea typeface="SimSun" panose="02010600030101010101" pitchFamily="2" charset="-122"/>
                <a:cs typeface="Times New Roman" panose="02020603050405020304" pitchFamily="18" charset="0"/>
              </a:rPr>
              <a:t>Windows 10 Enterprise</a:t>
            </a:r>
            <a:br>
              <a:rPr lang="en-US" b="1" kern="0">
                <a:solidFill>
                  <a:schemeClr val="bg2"/>
                </a:solidFill>
                <a:effectLst/>
                <a:latin typeface="Calibri" panose="020F0502020204030204" pitchFamily="34" charset="0"/>
                <a:ea typeface="SimSun" panose="02010600030101010101" pitchFamily="2" charset="-122"/>
                <a:cs typeface="Times New Roman" panose="02020603050405020304" pitchFamily="18" charset="0"/>
              </a:rPr>
            </a:br>
            <a:endParaRPr lang="en-US">
              <a:solidFill>
                <a:schemeClr val="bg2"/>
              </a:solidFill>
            </a:endParaRPr>
          </a:p>
        </p:txBody>
      </p:sp>
      <p:graphicFrame>
        <p:nvGraphicFramePr>
          <p:cNvPr id="5" name="Content Placeholder 2">
            <a:extLst>
              <a:ext uri="{FF2B5EF4-FFF2-40B4-BE49-F238E27FC236}">
                <a16:creationId xmlns:a16="http://schemas.microsoft.com/office/drawing/2014/main" id="{25A95C47-7587-4C97-9A3A-2D2057FB55B0}"/>
              </a:ext>
            </a:extLst>
          </p:cNvPr>
          <p:cNvGraphicFramePr>
            <a:graphicFrameLocks noGrp="1"/>
          </p:cNvGraphicFramePr>
          <p:nvPr>
            <p:ph idx="1"/>
            <p:extLst>
              <p:ext uri="{D42A27DB-BD31-4B8C-83A1-F6EECF244321}">
                <p14:modId xmlns:p14="http://schemas.microsoft.com/office/powerpoint/2010/main" val="179610246"/>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292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CBE9E1D-4960-4370-A144-4207F503DC2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1" y="10"/>
            <a:ext cx="12192000" cy="6857990"/>
          </a:xfrm>
          <a:prstGeom prst="rect">
            <a:avLst/>
          </a:prstGeom>
        </p:spPr>
      </p:pic>
      <p:sp>
        <p:nvSpPr>
          <p:cNvPr id="14" name="Rectangle 13">
            <a:extLst>
              <a:ext uri="{FF2B5EF4-FFF2-40B4-BE49-F238E27FC236}">
                <a16:creationId xmlns:a16="http://schemas.microsoft.com/office/drawing/2014/main" id="{ADB75148-2791-4D20-8938-D7554D86B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20343"/>
            <a:ext cx="12192000" cy="1937657"/>
          </a:xfrm>
          <a:prstGeom prst="rect">
            <a:avLst/>
          </a:prstGeom>
          <a:gradFill>
            <a:gsLst>
              <a:gs pos="47000">
                <a:srgbClr val="000000">
                  <a:alpha val="18000"/>
                </a:srgbClr>
              </a:gs>
              <a:gs pos="0">
                <a:schemeClr val="tx1">
                  <a:alpha val="0"/>
                </a:schemeClr>
              </a:gs>
              <a:gs pos="100000">
                <a:srgbClr val="00000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8F240-D7AA-4706-AFD2-202DF6CAA966}"/>
              </a:ext>
            </a:extLst>
          </p:cNvPr>
          <p:cNvSpPr>
            <a:spLocks noGrp="1"/>
          </p:cNvSpPr>
          <p:nvPr>
            <p:ph type="ctrTitle"/>
          </p:nvPr>
        </p:nvSpPr>
        <p:spPr>
          <a:xfrm>
            <a:off x="611841" y="5670550"/>
            <a:ext cx="7446131" cy="685800"/>
          </a:xfrm>
        </p:spPr>
        <p:txBody>
          <a:bodyPr anchor="ctr">
            <a:normAutofit/>
          </a:bodyPr>
          <a:lstStyle/>
          <a:p>
            <a:pPr algn="l"/>
            <a:r>
              <a:rPr lang="en-US" sz="3200" dirty="0">
                <a:solidFill>
                  <a:srgbClr val="FFFFFF"/>
                </a:solidFill>
              </a:rPr>
              <a:t>Windows 11 enterprise</a:t>
            </a:r>
          </a:p>
        </p:txBody>
      </p:sp>
      <p:sp>
        <p:nvSpPr>
          <p:cNvPr id="7" name="Subtitle 6">
            <a:extLst>
              <a:ext uri="{FF2B5EF4-FFF2-40B4-BE49-F238E27FC236}">
                <a16:creationId xmlns:a16="http://schemas.microsoft.com/office/drawing/2014/main" id="{4A703DD5-859F-4127-B338-68B498432AC1}"/>
              </a:ext>
            </a:extLst>
          </p:cNvPr>
          <p:cNvSpPr>
            <a:spLocks noGrp="1"/>
          </p:cNvSpPr>
          <p:nvPr>
            <p:ph type="subTitle" idx="1"/>
          </p:nvPr>
        </p:nvSpPr>
        <p:spPr>
          <a:xfrm>
            <a:off x="8153400" y="5670548"/>
            <a:ext cx="3498772" cy="685801"/>
          </a:xfrm>
        </p:spPr>
        <p:txBody>
          <a:bodyPr anchor="ctr">
            <a:normAutofit/>
          </a:bodyPr>
          <a:lstStyle/>
          <a:p>
            <a:pPr algn="r"/>
            <a:endParaRPr lang="en-US" sz="2000" dirty="0">
              <a:solidFill>
                <a:srgbClr val="FFFFFF"/>
              </a:solidFill>
            </a:endParaRPr>
          </a:p>
        </p:txBody>
      </p:sp>
    </p:spTree>
    <p:extLst>
      <p:ext uri="{BB962C8B-B14F-4D97-AF65-F5344CB8AC3E}">
        <p14:creationId xmlns:p14="http://schemas.microsoft.com/office/powerpoint/2010/main" val="82698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5">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7">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8F240-D7AA-4706-AFD2-202DF6CAA966}"/>
              </a:ext>
            </a:extLst>
          </p:cNvPr>
          <p:cNvSpPr>
            <a:spLocks noGrp="1"/>
          </p:cNvSpPr>
          <p:nvPr>
            <p:ph type="title"/>
          </p:nvPr>
        </p:nvSpPr>
        <p:spPr>
          <a:xfrm>
            <a:off x="1371600" y="1073834"/>
            <a:ext cx="9486900" cy="900332"/>
          </a:xfrm>
        </p:spPr>
        <p:txBody>
          <a:bodyPr anchor="ctr">
            <a:normAutofit/>
          </a:bodyPr>
          <a:lstStyle/>
          <a:p>
            <a:pPr algn="ctr"/>
            <a:r>
              <a:rPr lang="en-US" sz="2700" b="1" kern="0">
                <a:latin typeface="Calibri" panose="020F0502020204030204" pitchFamily="34" charset="0"/>
                <a:ea typeface="SimSun" panose="02010600030101010101" pitchFamily="2" charset="-122"/>
                <a:cs typeface="Times New Roman" panose="02020603050405020304" pitchFamily="18" charset="0"/>
              </a:rPr>
              <a:t>What is Microsoft Windows 11 Zero Trust?</a:t>
            </a:r>
            <a:br>
              <a:rPr lang="en-US" sz="2700" b="1" kern="0">
                <a:latin typeface="Calibri" panose="020F0502020204030204" pitchFamily="34" charset="0"/>
                <a:ea typeface="SimSun" panose="02010600030101010101" pitchFamily="2" charset="-122"/>
                <a:cs typeface="Times New Roman" panose="02020603050405020304" pitchFamily="18" charset="0"/>
              </a:rPr>
            </a:br>
            <a:endParaRPr lang="en-US" sz="2700"/>
          </a:p>
        </p:txBody>
      </p:sp>
      <p:graphicFrame>
        <p:nvGraphicFramePr>
          <p:cNvPr id="12" name="Content Placeholder 2">
            <a:extLst>
              <a:ext uri="{FF2B5EF4-FFF2-40B4-BE49-F238E27FC236}">
                <a16:creationId xmlns:a16="http://schemas.microsoft.com/office/drawing/2014/main" id="{B22AC4ED-9CFC-4087-9A15-5B4F8C9A6DFA}"/>
              </a:ext>
            </a:extLst>
          </p:cNvPr>
          <p:cNvGraphicFramePr>
            <a:graphicFrameLocks noGrp="1"/>
          </p:cNvGraphicFramePr>
          <p:nvPr>
            <p:ph idx="1"/>
            <p:extLst>
              <p:ext uri="{D42A27DB-BD31-4B8C-83A1-F6EECF244321}">
                <p14:modId xmlns:p14="http://schemas.microsoft.com/office/powerpoint/2010/main" val="821253798"/>
              </p:ext>
            </p:extLst>
          </p:nvPr>
        </p:nvGraphicFramePr>
        <p:xfrm>
          <a:off x="1371600" y="2236763"/>
          <a:ext cx="9486900" cy="3366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1108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5">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8F240-D7AA-4706-AFD2-202DF6CAA966}"/>
              </a:ext>
            </a:extLst>
          </p:cNvPr>
          <p:cNvSpPr>
            <a:spLocks noGrp="1"/>
          </p:cNvSpPr>
          <p:nvPr>
            <p:ph type="title"/>
          </p:nvPr>
        </p:nvSpPr>
        <p:spPr>
          <a:xfrm>
            <a:off x="1371600" y="1073834"/>
            <a:ext cx="9486900" cy="900332"/>
          </a:xfrm>
        </p:spPr>
        <p:txBody>
          <a:bodyPr anchor="ctr">
            <a:normAutofit/>
          </a:bodyPr>
          <a:lstStyle/>
          <a:p>
            <a:pPr algn="ctr"/>
            <a:r>
              <a:rPr lang="en-US" sz="2700" b="1">
                <a:latin typeface="Segoe UI" panose="020B0502040204020203" pitchFamily="34" charset="0"/>
              </a:rPr>
              <a:t>Introduction windows 11 zero trust</a:t>
            </a:r>
            <a:br>
              <a:rPr lang="en-US" sz="2700" b="1">
                <a:latin typeface="Segoe UI" panose="020B0502040204020203" pitchFamily="34" charset="0"/>
              </a:rPr>
            </a:br>
            <a:endParaRPr lang="en-US" sz="2700"/>
          </a:p>
        </p:txBody>
      </p:sp>
      <p:graphicFrame>
        <p:nvGraphicFramePr>
          <p:cNvPr id="5" name="Content Placeholder 2">
            <a:extLst>
              <a:ext uri="{FF2B5EF4-FFF2-40B4-BE49-F238E27FC236}">
                <a16:creationId xmlns:a16="http://schemas.microsoft.com/office/drawing/2014/main" id="{1858B19C-FDC7-4EEA-9CC5-8C27923D22F5}"/>
              </a:ext>
            </a:extLst>
          </p:cNvPr>
          <p:cNvGraphicFramePr>
            <a:graphicFrameLocks noGrp="1"/>
          </p:cNvGraphicFramePr>
          <p:nvPr>
            <p:ph idx="1"/>
            <p:extLst>
              <p:ext uri="{D42A27DB-BD31-4B8C-83A1-F6EECF244321}">
                <p14:modId xmlns:p14="http://schemas.microsoft.com/office/powerpoint/2010/main" val="2225938541"/>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907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8F240-D7AA-4706-AFD2-202DF6CAA966}"/>
              </a:ext>
            </a:extLst>
          </p:cNvPr>
          <p:cNvSpPr>
            <a:spLocks noGrp="1"/>
          </p:cNvSpPr>
          <p:nvPr>
            <p:ph type="title"/>
          </p:nvPr>
        </p:nvSpPr>
        <p:spPr>
          <a:xfrm>
            <a:off x="698528" y="239150"/>
            <a:ext cx="5397472" cy="1303606"/>
          </a:xfrm>
        </p:spPr>
        <p:txBody>
          <a:bodyPr>
            <a:normAutofit/>
          </a:bodyPr>
          <a:lstStyle/>
          <a:p>
            <a:pPr algn="ctr"/>
            <a:r>
              <a:rPr lang="en-US" sz="2200" b="1">
                <a:latin typeface="Segoe UI" panose="020B0502040204020203" pitchFamily="34" charset="0"/>
              </a:rPr>
              <a:t>principles and components of the Zero Trust model</a:t>
            </a:r>
            <a:br>
              <a:rPr lang="en-US" sz="2200" b="1">
                <a:latin typeface="Segoe UI" panose="020B0502040204020203" pitchFamily="34" charset="0"/>
              </a:rPr>
            </a:br>
            <a:endParaRPr lang="en-US" sz="2200"/>
          </a:p>
        </p:txBody>
      </p:sp>
      <p:sp>
        <p:nvSpPr>
          <p:cNvPr id="3" name="Content Placeholder 2">
            <a:extLst>
              <a:ext uri="{FF2B5EF4-FFF2-40B4-BE49-F238E27FC236}">
                <a16:creationId xmlns:a16="http://schemas.microsoft.com/office/drawing/2014/main" id="{FB4B5F7B-18B6-434E-86CD-A245246A42C7}"/>
              </a:ext>
            </a:extLst>
          </p:cNvPr>
          <p:cNvSpPr>
            <a:spLocks noGrp="1"/>
          </p:cNvSpPr>
          <p:nvPr>
            <p:ph idx="1"/>
          </p:nvPr>
        </p:nvSpPr>
        <p:spPr>
          <a:xfrm>
            <a:off x="685801" y="1817152"/>
            <a:ext cx="5485227" cy="4499241"/>
          </a:xfrm>
        </p:spPr>
        <p:txBody>
          <a:bodyPr>
            <a:normAutofit/>
          </a:bodyPr>
          <a:lstStyle/>
          <a:p>
            <a:r>
              <a:rPr lang="en-US" b="1" dirty="0">
                <a:latin typeface="Segoe UI" panose="020B0502040204020203" pitchFamily="34" charset="0"/>
              </a:rPr>
              <a:t>Zero Trust principles</a:t>
            </a:r>
          </a:p>
          <a:p>
            <a:pPr lvl="1"/>
            <a:r>
              <a:rPr lang="en-US" dirty="0">
                <a:latin typeface="Segoe UI" panose="020B0502040204020203" pitchFamily="34" charset="0"/>
              </a:rPr>
              <a:t>Verify explicitly. </a:t>
            </a:r>
          </a:p>
          <a:p>
            <a:pPr lvl="1"/>
            <a:r>
              <a:rPr lang="en-US" dirty="0">
                <a:latin typeface="Segoe UI" panose="020B0502040204020203" pitchFamily="34" charset="0"/>
              </a:rPr>
              <a:t>Use least privileged access. </a:t>
            </a:r>
          </a:p>
          <a:p>
            <a:pPr lvl="1"/>
            <a:r>
              <a:rPr lang="en-US" dirty="0">
                <a:latin typeface="Segoe UI" panose="020B0502040204020203" pitchFamily="34" charset="0"/>
              </a:rPr>
              <a:t>Assume breach. </a:t>
            </a:r>
          </a:p>
          <a:p>
            <a:r>
              <a:rPr lang="en-US" b="1" dirty="0">
                <a:solidFill>
                  <a:srgbClr val="171717"/>
                </a:solidFill>
                <a:latin typeface="Segoe UI" panose="020B0502040204020203" pitchFamily="34" charset="0"/>
              </a:rPr>
              <a:t>Zero Trust components</a:t>
            </a:r>
          </a:p>
          <a:p>
            <a:pPr lvl="1"/>
            <a:r>
              <a:rPr lang="en-US" b="1" dirty="0">
                <a:solidFill>
                  <a:srgbClr val="171717"/>
                </a:solidFill>
                <a:latin typeface="Segoe UI" panose="020B0502040204020203" pitchFamily="34" charset="0"/>
              </a:rPr>
              <a:t>Identities.</a:t>
            </a:r>
            <a:r>
              <a:rPr lang="en-US" dirty="0">
                <a:solidFill>
                  <a:srgbClr val="171717"/>
                </a:solidFill>
                <a:latin typeface="Segoe UI" panose="020B0502040204020203" pitchFamily="34" charset="0"/>
              </a:rPr>
              <a:t> </a:t>
            </a:r>
          </a:p>
          <a:p>
            <a:pPr lvl="1"/>
            <a:r>
              <a:rPr lang="en-US" b="1" dirty="0">
                <a:solidFill>
                  <a:srgbClr val="171717"/>
                </a:solidFill>
                <a:latin typeface="Segoe UI" panose="020B0502040204020203" pitchFamily="34" charset="0"/>
              </a:rPr>
              <a:t>Devices.</a:t>
            </a:r>
            <a:r>
              <a:rPr lang="en-US" dirty="0">
                <a:solidFill>
                  <a:srgbClr val="171717"/>
                </a:solidFill>
                <a:latin typeface="Segoe UI" panose="020B0502040204020203" pitchFamily="34" charset="0"/>
              </a:rPr>
              <a:t> </a:t>
            </a:r>
          </a:p>
          <a:p>
            <a:pPr lvl="1"/>
            <a:r>
              <a:rPr lang="en-US" b="1" dirty="0">
                <a:solidFill>
                  <a:srgbClr val="171717"/>
                </a:solidFill>
                <a:latin typeface="Segoe UI" panose="020B0502040204020203" pitchFamily="34" charset="0"/>
              </a:rPr>
              <a:t>Applications.</a:t>
            </a:r>
            <a:r>
              <a:rPr lang="en-US" dirty="0">
                <a:solidFill>
                  <a:srgbClr val="171717"/>
                </a:solidFill>
                <a:latin typeface="Segoe UI" panose="020B0502040204020203" pitchFamily="34" charset="0"/>
              </a:rPr>
              <a:t> .</a:t>
            </a:r>
          </a:p>
          <a:p>
            <a:pPr lvl="1"/>
            <a:r>
              <a:rPr lang="en-US" b="1" dirty="0">
                <a:solidFill>
                  <a:srgbClr val="171717"/>
                </a:solidFill>
                <a:latin typeface="Segoe UI" panose="020B0502040204020203" pitchFamily="34" charset="0"/>
              </a:rPr>
              <a:t>Data.</a:t>
            </a:r>
            <a:r>
              <a:rPr lang="en-US" dirty="0">
                <a:solidFill>
                  <a:srgbClr val="171717"/>
                </a:solidFill>
                <a:latin typeface="Segoe UI" panose="020B0502040204020203" pitchFamily="34" charset="0"/>
              </a:rPr>
              <a:t> </a:t>
            </a:r>
          </a:p>
          <a:p>
            <a:pPr lvl="1"/>
            <a:r>
              <a:rPr lang="en-US" b="1" dirty="0">
                <a:solidFill>
                  <a:srgbClr val="171717"/>
                </a:solidFill>
                <a:latin typeface="Segoe UI" panose="020B0502040204020203" pitchFamily="34" charset="0"/>
              </a:rPr>
              <a:t>Infrastructure.</a:t>
            </a:r>
            <a:r>
              <a:rPr lang="en-US" dirty="0">
                <a:solidFill>
                  <a:srgbClr val="171717"/>
                </a:solidFill>
                <a:latin typeface="Segoe UI" panose="020B0502040204020203" pitchFamily="34" charset="0"/>
              </a:rPr>
              <a:t> </a:t>
            </a:r>
          </a:p>
          <a:p>
            <a:pPr lvl="1"/>
            <a:r>
              <a:rPr lang="en-US" b="1" dirty="0">
                <a:solidFill>
                  <a:srgbClr val="171717"/>
                </a:solidFill>
                <a:latin typeface="Segoe UI" panose="020B0502040204020203" pitchFamily="34" charset="0"/>
              </a:rPr>
              <a:t>Network.</a:t>
            </a:r>
            <a:r>
              <a:rPr lang="en-US" dirty="0">
                <a:solidFill>
                  <a:srgbClr val="171717"/>
                </a:solidFill>
                <a:latin typeface="Segoe UI" panose="020B0502040204020203" pitchFamily="34" charset="0"/>
              </a:rPr>
              <a:t> </a:t>
            </a:r>
            <a:endParaRPr lang="en-US" dirty="0">
              <a:latin typeface="Segoe UI" panose="020B0502040204020203" pitchFamily="34" charset="0"/>
            </a:endParaRPr>
          </a:p>
          <a:p>
            <a:endParaRPr lang="en-US" dirty="0"/>
          </a:p>
        </p:txBody>
      </p:sp>
      <p:pic>
        <p:nvPicPr>
          <p:cNvPr id="7" name="Graphic 6" descr="Lock">
            <a:extLst>
              <a:ext uri="{FF2B5EF4-FFF2-40B4-BE49-F238E27FC236}">
                <a16:creationId xmlns:a16="http://schemas.microsoft.com/office/drawing/2014/main" id="{60AB7867-3C2B-4A12-A749-5D948C519B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80328" y="1416064"/>
            <a:ext cx="4025872" cy="4025872"/>
          </a:xfrm>
          <a:prstGeom prst="rect">
            <a:avLst/>
          </a:prstGeom>
        </p:spPr>
      </p:pic>
    </p:spTree>
    <p:extLst>
      <p:ext uri="{BB962C8B-B14F-4D97-AF65-F5344CB8AC3E}">
        <p14:creationId xmlns:p14="http://schemas.microsoft.com/office/powerpoint/2010/main" val="3761158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270222-7C72-451C-B922-75C4D8487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B59806F-BD7A-4060-AF29-6A136E06D432}"/>
              </a:ext>
            </a:extLst>
          </p:cNvPr>
          <p:cNvPicPr>
            <a:picLocks noGrp="1" noChangeAspect="1"/>
          </p:cNvPicPr>
          <p:nvPr>
            <p:ph idx="1"/>
          </p:nvPr>
        </p:nvPicPr>
        <p:blipFill>
          <a:blip r:embed="rId3"/>
          <a:stretch>
            <a:fillRect/>
          </a:stretch>
        </p:blipFill>
        <p:spPr>
          <a:xfrm>
            <a:off x="700487" y="1554059"/>
            <a:ext cx="5395513" cy="3749881"/>
          </a:xfrm>
          <a:prstGeom prst="rect">
            <a:avLst/>
          </a:prstGeom>
        </p:spPr>
      </p:pic>
      <p:sp>
        <p:nvSpPr>
          <p:cNvPr id="14" name="Rectangle 13">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685800"/>
            <a:ext cx="4724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8F240-D7AA-4706-AFD2-202DF6CAA966}"/>
              </a:ext>
            </a:extLst>
          </p:cNvPr>
          <p:cNvSpPr>
            <a:spLocks noGrp="1"/>
          </p:cNvSpPr>
          <p:nvPr>
            <p:ph type="title"/>
          </p:nvPr>
        </p:nvSpPr>
        <p:spPr>
          <a:xfrm>
            <a:off x="7467600" y="1371599"/>
            <a:ext cx="3390900" cy="2360429"/>
          </a:xfrm>
        </p:spPr>
        <p:txBody>
          <a:bodyPr vert="horz" lIns="91440" tIns="45720" rIns="91440" bIns="45720" rtlCol="0" anchor="b">
            <a:normAutofit/>
          </a:bodyPr>
          <a:lstStyle/>
          <a:p>
            <a:pPr algn="ctr"/>
            <a:r>
              <a:rPr lang="en-US" sz="3600" b="0" i="0" kern="1200" cap="all" spc="300" baseline="0">
                <a:solidFill>
                  <a:schemeClr val="bg2"/>
                </a:solidFill>
                <a:effectLst/>
                <a:latin typeface="+mj-lt"/>
                <a:ea typeface="+mj-ea"/>
                <a:cs typeface="+mj-cs"/>
              </a:rPr>
              <a:t> Zero Trust security</a:t>
            </a:r>
            <a:endParaRPr lang="en-US" sz="3600" kern="1200" cap="all" spc="300" baseline="0">
              <a:solidFill>
                <a:schemeClr val="bg2"/>
              </a:solidFill>
              <a:latin typeface="+mj-lt"/>
              <a:ea typeface="+mj-ea"/>
              <a:cs typeface="+mj-cs"/>
            </a:endParaRPr>
          </a:p>
        </p:txBody>
      </p:sp>
    </p:spTree>
    <p:extLst>
      <p:ext uri="{BB962C8B-B14F-4D97-AF65-F5344CB8AC3E}">
        <p14:creationId xmlns:p14="http://schemas.microsoft.com/office/powerpoint/2010/main" val="3776708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5236B-570A-4F7C-BA39-782443D576DA}"/>
              </a:ext>
            </a:extLst>
          </p:cNvPr>
          <p:cNvSpPr>
            <a:spLocks noGrp="1"/>
          </p:cNvSpPr>
          <p:nvPr>
            <p:ph type="title"/>
          </p:nvPr>
        </p:nvSpPr>
        <p:spPr>
          <a:xfrm>
            <a:off x="1371600" y="1371600"/>
            <a:ext cx="2705100" cy="4114800"/>
          </a:xfrm>
        </p:spPr>
        <p:txBody>
          <a:bodyPr anchor="ctr">
            <a:normAutofit/>
          </a:bodyPr>
          <a:lstStyle/>
          <a:p>
            <a:pPr algn="ctr"/>
            <a:r>
              <a:rPr lang="en-US" sz="2700" b="1" dirty="0">
                <a:solidFill>
                  <a:schemeClr val="bg2"/>
                </a:solidFill>
                <a:latin typeface="Segoe UI" panose="020B0502040204020203" pitchFamily="34" charset="0"/>
              </a:rPr>
              <a:t>Microsoft 365</a:t>
            </a:r>
            <a:br>
              <a:rPr lang="en-US" sz="2700" b="1" dirty="0">
                <a:solidFill>
                  <a:schemeClr val="bg2"/>
                </a:solidFill>
                <a:latin typeface="Segoe UI" panose="020B0502040204020203" pitchFamily="34" charset="0"/>
              </a:rPr>
            </a:br>
            <a:endParaRPr lang="en-US" sz="2700" dirty="0">
              <a:solidFill>
                <a:schemeClr val="bg2"/>
              </a:solidFill>
            </a:endParaRPr>
          </a:p>
        </p:txBody>
      </p:sp>
      <p:graphicFrame>
        <p:nvGraphicFramePr>
          <p:cNvPr id="5" name="Content Placeholder 2">
            <a:extLst>
              <a:ext uri="{FF2B5EF4-FFF2-40B4-BE49-F238E27FC236}">
                <a16:creationId xmlns:a16="http://schemas.microsoft.com/office/drawing/2014/main" id="{F9AD7988-6727-4B1B-BAED-1AA59FD2BC8A}"/>
              </a:ext>
            </a:extLst>
          </p:cNvPr>
          <p:cNvGraphicFramePr>
            <a:graphicFrameLocks noGrp="1"/>
          </p:cNvGraphicFramePr>
          <p:nvPr>
            <p:ph idx="1"/>
            <p:extLst>
              <p:ext uri="{D42A27DB-BD31-4B8C-83A1-F6EECF244321}">
                <p14:modId xmlns:p14="http://schemas.microsoft.com/office/powerpoint/2010/main" val="485554074"/>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2328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21D1B-BC54-4F82-90C8-F530FA5ACA27}"/>
              </a:ext>
            </a:extLst>
          </p:cNvPr>
          <p:cNvSpPr>
            <a:spLocks noGrp="1"/>
          </p:cNvSpPr>
          <p:nvPr>
            <p:ph type="title"/>
          </p:nvPr>
        </p:nvSpPr>
        <p:spPr>
          <a:xfrm>
            <a:off x="1181686" y="1371600"/>
            <a:ext cx="3048734" cy="4114800"/>
          </a:xfrm>
        </p:spPr>
        <p:txBody>
          <a:bodyPr anchor="ctr">
            <a:normAutofit/>
          </a:bodyPr>
          <a:lstStyle/>
          <a:p>
            <a:pPr algn="ctr"/>
            <a:r>
              <a:rPr lang="en-US" sz="3000" b="1" kern="0">
                <a:latin typeface="Calibri" panose="020F0502020204030204" pitchFamily="34" charset="0"/>
                <a:ea typeface="SimSun" panose="02010600030101010101" pitchFamily="2" charset="-122"/>
                <a:cs typeface="Times New Roman" panose="02020603050405020304" pitchFamily="18" charset="0"/>
              </a:rPr>
              <a:t>Windows 11 Productivity Score</a:t>
            </a:r>
            <a:br>
              <a:rPr lang="en-US" sz="3000" b="1" kern="0">
                <a:latin typeface="Calibri" panose="020F0502020204030204" pitchFamily="34" charset="0"/>
                <a:ea typeface="SimSun" panose="02010600030101010101" pitchFamily="2" charset="-122"/>
                <a:cs typeface="Times New Roman" panose="02020603050405020304" pitchFamily="18" charset="0"/>
              </a:rPr>
            </a:br>
            <a:endParaRPr lang="en-US" sz="3000"/>
          </a:p>
        </p:txBody>
      </p:sp>
      <p:sp>
        <p:nvSpPr>
          <p:cNvPr id="3" name="Content Placeholder 2">
            <a:extLst>
              <a:ext uri="{FF2B5EF4-FFF2-40B4-BE49-F238E27FC236}">
                <a16:creationId xmlns:a16="http://schemas.microsoft.com/office/drawing/2014/main" id="{18CE6322-5CF1-4A19-BD80-4800AED9D025}"/>
              </a:ext>
            </a:extLst>
          </p:cNvPr>
          <p:cNvSpPr>
            <a:spLocks noGrp="1"/>
          </p:cNvSpPr>
          <p:nvPr>
            <p:ph idx="1"/>
          </p:nvPr>
        </p:nvSpPr>
        <p:spPr>
          <a:xfrm>
            <a:off x="5410200" y="3694781"/>
            <a:ext cx="6083272" cy="2793609"/>
          </a:xfrm>
        </p:spPr>
        <p:txBody>
          <a:bodyPr>
            <a:normAutofit/>
          </a:bodyPr>
          <a:lstStyle/>
          <a:p>
            <a:pPr marL="342900" marR="0" lvl="0" indent="-342900">
              <a:spcBef>
                <a:spcPts val="0"/>
              </a:spcBef>
              <a:spcAft>
                <a:spcPts val="0"/>
              </a:spcAft>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Productivity Score provides the following:</a:t>
            </a:r>
          </a:p>
          <a:p>
            <a:pPr marL="800100" lvl="1" indent="-342900">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Metrics to help you see where you are on your digital transformation journey</a:t>
            </a:r>
          </a:p>
          <a:p>
            <a:pPr marL="800100" lvl="1" indent="-342900">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Insights about your data to help you identify opportunities to improve productivity and satisfaction in your organization</a:t>
            </a:r>
          </a:p>
          <a:p>
            <a:pPr marL="800100" lvl="1" indent="-342900">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Actions you can take to help your organization use Microsoft 365 products efficiently</a:t>
            </a:r>
          </a:p>
          <a:p>
            <a:endParaRPr lang="en-US" dirty="0"/>
          </a:p>
        </p:txBody>
      </p:sp>
      <p:grpSp>
        <p:nvGrpSpPr>
          <p:cNvPr id="4" name="Group 3">
            <a:extLst>
              <a:ext uri="{FF2B5EF4-FFF2-40B4-BE49-F238E27FC236}">
                <a16:creationId xmlns:a16="http://schemas.microsoft.com/office/drawing/2014/main" id="{9ACB6303-3016-43DF-930A-E4D6E58BDC56}"/>
              </a:ext>
            </a:extLst>
          </p:cNvPr>
          <p:cNvGrpSpPr>
            <a:grpSpLocks/>
          </p:cNvGrpSpPr>
          <p:nvPr/>
        </p:nvGrpSpPr>
        <p:grpSpPr bwMode="auto">
          <a:xfrm>
            <a:off x="5791200" y="685800"/>
            <a:ext cx="5383053" cy="2876738"/>
            <a:chOff x="1893" y="9183"/>
            <a:chExt cx="7967" cy="5002"/>
          </a:xfrm>
        </p:grpSpPr>
        <p:pic>
          <p:nvPicPr>
            <p:cNvPr id="5" name="Picture 4">
              <a:extLst>
                <a:ext uri="{FF2B5EF4-FFF2-40B4-BE49-F238E27FC236}">
                  <a16:creationId xmlns:a16="http://schemas.microsoft.com/office/drawing/2014/main" id="{3D57B8ED-28AF-4AED-8FFA-BBB809CAC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 y="9183"/>
              <a:ext cx="7967" cy="4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 Box 751">
              <a:extLst>
                <a:ext uri="{FF2B5EF4-FFF2-40B4-BE49-F238E27FC236}">
                  <a16:creationId xmlns:a16="http://schemas.microsoft.com/office/drawing/2014/main" id="{7CD3AAF9-A591-481D-A52F-F70942535B1B}"/>
                </a:ext>
              </a:extLst>
            </p:cNvPr>
            <p:cNvSpPr txBox="1">
              <a:spLocks noChangeArrowheads="1"/>
            </p:cNvSpPr>
            <p:nvPr/>
          </p:nvSpPr>
          <p:spPr bwMode="auto">
            <a:xfrm>
              <a:off x="1893" y="13765"/>
              <a:ext cx="7967"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rmAutofit/>
            </a:bodyPr>
            <a:lstStyle/>
            <a:p>
              <a:pPr marL="0" marR="0">
                <a:lnSpc>
                  <a:spcPct val="90000"/>
                </a:lnSpc>
                <a:spcBef>
                  <a:spcPts val="0"/>
                </a:spcBef>
                <a:spcAft>
                  <a:spcPts val="1000"/>
                </a:spcAft>
              </a:pPr>
              <a:r>
                <a:rPr lang="en-US" sz="13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13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3: Windows 11</a:t>
              </a:r>
            </a:p>
          </p:txBody>
        </p:sp>
      </p:grpSp>
    </p:spTree>
    <p:extLst>
      <p:ext uri="{BB962C8B-B14F-4D97-AF65-F5344CB8AC3E}">
        <p14:creationId xmlns:p14="http://schemas.microsoft.com/office/powerpoint/2010/main" val="96318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8E008-7DE2-421C-A170-A259E9D4182F}"/>
              </a:ext>
            </a:extLst>
          </p:cNvPr>
          <p:cNvSpPr>
            <a:spLocks noGrp="1"/>
          </p:cNvSpPr>
          <p:nvPr>
            <p:ph type="title"/>
          </p:nvPr>
        </p:nvSpPr>
        <p:spPr>
          <a:xfrm>
            <a:off x="387928" y="1544783"/>
            <a:ext cx="3587688" cy="3046228"/>
          </a:xfrm>
        </p:spPr>
        <p:txBody>
          <a:bodyPr vert="horz" lIns="91440" tIns="45720" rIns="91440" bIns="45720" rtlCol="0" anchor="b">
            <a:normAutofit/>
          </a:bodyPr>
          <a:lstStyle/>
          <a:p>
            <a:pPr algn="ctr"/>
            <a:r>
              <a:rPr lang="en-US" sz="3600" b="1" kern="1200" cap="all" spc="300" baseline="0" dirty="0">
                <a:solidFill>
                  <a:schemeClr val="bg2"/>
                </a:solidFill>
                <a:latin typeface="+mj-lt"/>
                <a:ea typeface="+mj-ea"/>
                <a:cs typeface="+mj-cs"/>
              </a:rPr>
              <a:t>Windows 11 Endpoint Analytics</a:t>
            </a:r>
            <a:br>
              <a:rPr lang="en-US" sz="3600" b="1" kern="1200" cap="all" spc="300" baseline="0" dirty="0">
                <a:solidFill>
                  <a:schemeClr val="bg2"/>
                </a:solidFill>
                <a:latin typeface="+mj-lt"/>
                <a:ea typeface="+mj-ea"/>
                <a:cs typeface="+mj-cs"/>
              </a:rPr>
            </a:br>
            <a:endParaRPr lang="en-US" sz="3600" kern="1200" cap="all" spc="300" baseline="0" dirty="0">
              <a:solidFill>
                <a:schemeClr val="bg2"/>
              </a:solidFill>
              <a:latin typeface="+mj-lt"/>
              <a:ea typeface="+mj-ea"/>
              <a:cs typeface="+mj-cs"/>
            </a:endParaRPr>
          </a:p>
        </p:txBody>
      </p:sp>
      <p:pic>
        <p:nvPicPr>
          <p:cNvPr id="4" name="Content Placeholder 3">
            <a:extLst>
              <a:ext uri="{FF2B5EF4-FFF2-40B4-BE49-F238E27FC236}">
                <a16:creationId xmlns:a16="http://schemas.microsoft.com/office/drawing/2014/main" id="{9271A5F5-AC01-4BB0-BF23-796E20B7EB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5410200" y="1219201"/>
            <a:ext cx="6096000" cy="4419599"/>
          </a:xfrm>
          <a:prstGeom prst="rect">
            <a:avLst/>
          </a:prstGeom>
        </p:spPr>
      </p:pic>
    </p:spTree>
    <p:extLst>
      <p:ext uri="{BB962C8B-B14F-4D97-AF65-F5344CB8AC3E}">
        <p14:creationId xmlns:p14="http://schemas.microsoft.com/office/powerpoint/2010/main" val="4034213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6E006-C798-46B9-8AC5-C6CEFF4F90C2}"/>
              </a:ext>
            </a:extLst>
          </p:cNvPr>
          <p:cNvSpPr>
            <a:spLocks noGrp="1"/>
          </p:cNvSpPr>
          <p:nvPr>
            <p:ph type="title"/>
          </p:nvPr>
        </p:nvSpPr>
        <p:spPr>
          <a:xfrm>
            <a:off x="1181686" y="1371600"/>
            <a:ext cx="3048734" cy="4114800"/>
          </a:xfrm>
        </p:spPr>
        <p:txBody>
          <a:bodyPr anchor="ctr">
            <a:normAutofit/>
          </a:bodyPr>
          <a:lstStyle/>
          <a:p>
            <a:pPr algn="ctr"/>
            <a:r>
              <a:rPr lang="en-US" dirty="0">
                <a:latin typeface="Calibri" panose="020F0502020204030204" pitchFamily="34" charset="0"/>
                <a:ea typeface="Times New Roman" panose="02020603050405020304" pitchFamily="18" charset="0"/>
                <a:cs typeface="Times New Roman" panose="02020603050405020304" pitchFamily="18" charset="0"/>
              </a:rPr>
              <a:t>Desktop Analytics</a:t>
            </a:r>
            <a:endParaRPr lang="en-US"/>
          </a:p>
        </p:txBody>
      </p:sp>
      <p:pic>
        <p:nvPicPr>
          <p:cNvPr id="4" name="Picture 3" descr="Graphical user interface, website&#10;&#10;Description automatically generated">
            <a:extLst>
              <a:ext uri="{FF2B5EF4-FFF2-40B4-BE49-F238E27FC236}">
                <a16:creationId xmlns:a16="http://schemas.microsoft.com/office/drawing/2014/main" id="{C8FFD63F-0998-4AC7-94DB-80F256E01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072609" y="685801"/>
            <a:ext cx="4758454" cy="2498187"/>
          </a:xfrm>
          <a:prstGeom prst="rect">
            <a:avLst/>
          </a:prstGeom>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E113964-479D-44C2-84C5-05AC63A51DA5}"/>
              </a:ext>
            </a:extLst>
          </p:cNvPr>
          <p:cNvSpPr>
            <a:spLocks noGrp="1"/>
          </p:cNvSpPr>
          <p:nvPr>
            <p:ph idx="1"/>
          </p:nvPr>
        </p:nvSpPr>
        <p:spPr>
          <a:xfrm>
            <a:off x="5410200" y="3429000"/>
            <a:ext cx="6083272" cy="2793609"/>
          </a:xfrm>
        </p:spPr>
        <p:txBody>
          <a:bodyPr>
            <a:normAutofit/>
          </a:bodyPr>
          <a:lstStyle/>
          <a:p>
            <a:pPr marL="0" marR="0">
              <a:lnSpc>
                <a:spcPct val="90000"/>
              </a:lnSpc>
              <a:spcBef>
                <a:spcPts val="0"/>
              </a:spcBef>
              <a:spcAft>
                <a:spcPts val="800"/>
              </a:spcAft>
            </a:pPr>
            <a:r>
              <a:rPr lang="en-US" sz="1500">
                <a:effectLst/>
                <a:latin typeface="Calibri" panose="020F0502020204030204" pitchFamily="34" charset="0"/>
                <a:ea typeface="Times New Roman" panose="02020603050405020304" pitchFamily="18" charset="0"/>
                <a:cs typeface="Times New Roman" panose="02020603050405020304" pitchFamily="18" charset="0"/>
              </a:rPr>
              <a:t>Desktop Analytics with Configuration Manager:</a:t>
            </a:r>
          </a:p>
          <a:p>
            <a:pPr marL="800100" lvl="1" indent="-342900">
              <a:lnSpc>
                <a:spcPct val="90000"/>
              </a:lnSpc>
              <a:spcBef>
                <a:spcPts val="0"/>
              </a:spcBef>
              <a:buFont typeface="Wingdings" panose="05000000000000000000" pitchFamily="2" charset="2"/>
              <a:buChar char=""/>
            </a:pPr>
            <a:r>
              <a:rPr lang="en-US" sz="1500">
                <a:effectLst/>
                <a:latin typeface="Calibri" panose="020F0502020204030204" pitchFamily="34" charset="0"/>
                <a:ea typeface="Times New Roman" panose="02020603050405020304" pitchFamily="18" charset="0"/>
                <a:cs typeface="Times New Roman" panose="02020603050405020304" pitchFamily="18" charset="0"/>
              </a:rPr>
              <a:t>Create an inventory of apps running in your organization.</a:t>
            </a:r>
          </a:p>
          <a:p>
            <a:pPr marL="800100" lvl="1" indent="-342900">
              <a:lnSpc>
                <a:spcPct val="90000"/>
              </a:lnSpc>
              <a:spcBef>
                <a:spcPts val="0"/>
              </a:spcBef>
              <a:buFont typeface="Wingdings" panose="05000000000000000000" pitchFamily="2" charset="2"/>
              <a:buChar char=""/>
            </a:pPr>
            <a:r>
              <a:rPr lang="en-US" sz="1500">
                <a:effectLst/>
                <a:latin typeface="Calibri" panose="020F0502020204030204" pitchFamily="34" charset="0"/>
                <a:ea typeface="Times New Roman" panose="02020603050405020304" pitchFamily="18" charset="0"/>
                <a:cs typeface="Times New Roman" panose="02020603050405020304" pitchFamily="18" charset="0"/>
              </a:rPr>
              <a:t>Assess app compatibility with the latest Windows 10 feature updates.</a:t>
            </a:r>
          </a:p>
          <a:p>
            <a:pPr marL="800100" lvl="1" indent="-342900">
              <a:lnSpc>
                <a:spcPct val="90000"/>
              </a:lnSpc>
              <a:spcBef>
                <a:spcPts val="0"/>
              </a:spcBef>
              <a:buFont typeface="Wingdings" panose="05000000000000000000" pitchFamily="2" charset="2"/>
              <a:buChar char=""/>
            </a:pPr>
            <a:r>
              <a:rPr lang="en-US" sz="1500">
                <a:effectLst/>
                <a:latin typeface="Calibri" panose="020F0502020204030204" pitchFamily="34" charset="0"/>
                <a:ea typeface="Times New Roman" panose="02020603050405020304" pitchFamily="18" charset="0"/>
                <a:cs typeface="Times New Roman" panose="02020603050405020304" pitchFamily="18" charset="0"/>
              </a:rPr>
              <a:t>Identify compatibility issues and receive mitigation suggestions based on cloud-enabled data insights.</a:t>
            </a:r>
          </a:p>
          <a:p>
            <a:pPr marL="800100" lvl="1" indent="-342900">
              <a:lnSpc>
                <a:spcPct val="90000"/>
              </a:lnSpc>
              <a:spcBef>
                <a:spcPts val="0"/>
              </a:spcBef>
              <a:buFont typeface="Wingdings" panose="05000000000000000000" pitchFamily="2" charset="2"/>
              <a:buChar char=""/>
            </a:pPr>
            <a:r>
              <a:rPr lang="en-US" sz="1500">
                <a:effectLst/>
                <a:latin typeface="Calibri" panose="020F0502020204030204" pitchFamily="34" charset="0"/>
                <a:ea typeface="Times New Roman" panose="02020603050405020304" pitchFamily="18" charset="0"/>
                <a:cs typeface="Times New Roman" panose="02020603050405020304" pitchFamily="18" charset="0"/>
              </a:rPr>
              <a:t>Create pilot groups representing the entire application and driver estate across a minimal set of devices.</a:t>
            </a:r>
          </a:p>
          <a:p>
            <a:pPr marL="800100" lvl="1" indent="-342900">
              <a:lnSpc>
                <a:spcPct val="90000"/>
              </a:lnSpc>
              <a:spcBef>
                <a:spcPts val="0"/>
              </a:spcBef>
              <a:buFont typeface="Wingdings" panose="05000000000000000000" pitchFamily="2" charset="2"/>
              <a:buChar char=""/>
            </a:pPr>
            <a:r>
              <a:rPr lang="en-US" sz="1500">
                <a:effectLst/>
                <a:latin typeface="Calibri" panose="020F0502020204030204" pitchFamily="34" charset="0"/>
                <a:ea typeface="Times New Roman" panose="02020603050405020304" pitchFamily="18" charset="0"/>
                <a:cs typeface="Times New Roman" panose="02020603050405020304" pitchFamily="18" charset="0"/>
              </a:rPr>
              <a:t>Deploy Windows 10 to pilot and production-managed devices.</a:t>
            </a:r>
          </a:p>
          <a:p>
            <a:pPr>
              <a:lnSpc>
                <a:spcPct val="90000"/>
              </a:lnSpc>
            </a:pPr>
            <a:endParaRPr lang="en-US" sz="1500"/>
          </a:p>
        </p:txBody>
      </p:sp>
    </p:spTree>
    <p:extLst>
      <p:ext uri="{BB962C8B-B14F-4D97-AF65-F5344CB8AC3E}">
        <p14:creationId xmlns:p14="http://schemas.microsoft.com/office/powerpoint/2010/main" val="3064804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2ED24-22EA-4DD5-9E6E-C41D3B9F83C2}"/>
              </a:ext>
            </a:extLst>
          </p:cNvPr>
          <p:cNvSpPr>
            <a:spLocks noGrp="1"/>
          </p:cNvSpPr>
          <p:nvPr>
            <p:ph type="title"/>
          </p:nvPr>
        </p:nvSpPr>
        <p:spPr>
          <a:xfrm>
            <a:off x="1371600" y="1020728"/>
            <a:ext cx="9486900" cy="996061"/>
          </a:xfrm>
        </p:spPr>
        <p:txBody>
          <a:bodyPr anchor="b">
            <a:normAutofit/>
          </a:bodyPr>
          <a:lstStyle/>
          <a:p>
            <a:pPr algn="ctr"/>
            <a:r>
              <a:rPr lang="en-US" sz="2700" b="1">
                <a:latin typeface="Calibri" panose="020F0502020204030204" pitchFamily="34" charset="0"/>
                <a:ea typeface="SimSun" panose="02010600030101010101" pitchFamily="2" charset="-122"/>
                <a:cs typeface="Times New Roman" panose="02020603050405020304" pitchFamily="18" charset="0"/>
              </a:rPr>
              <a:t>What are the features of Microsoft Teams?</a:t>
            </a:r>
            <a:br>
              <a:rPr lang="en-US" sz="2700" b="1">
                <a:latin typeface="Calibri" panose="020F0502020204030204" pitchFamily="34" charset="0"/>
                <a:ea typeface="SimSun" panose="02010600030101010101" pitchFamily="2" charset="-122"/>
                <a:cs typeface="Times New Roman" panose="02020603050405020304" pitchFamily="18" charset="0"/>
              </a:rPr>
            </a:br>
            <a:endParaRPr lang="en-US" sz="2700"/>
          </a:p>
        </p:txBody>
      </p:sp>
      <p:sp>
        <p:nvSpPr>
          <p:cNvPr id="3" name="Content Placeholder 2">
            <a:extLst>
              <a:ext uri="{FF2B5EF4-FFF2-40B4-BE49-F238E27FC236}">
                <a16:creationId xmlns:a16="http://schemas.microsoft.com/office/drawing/2014/main" id="{B277C6F5-2B00-4F2D-883E-A817A7EE8356}"/>
              </a:ext>
            </a:extLst>
          </p:cNvPr>
          <p:cNvSpPr>
            <a:spLocks noGrp="1"/>
          </p:cNvSpPr>
          <p:nvPr>
            <p:ph idx="1"/>
          </p:nvPr>
        </p:nvSpPr>
        <p:spPr>
          <a:xfrm>
            <a:off x="1371600" y="2200940"/>
            <a:ext cx="9486901" cy="3577854"/>
          </a:xfrm>
        </p:spPr>
        <p:txBody>
          <a:bodyPr>
            <a:normAutofit/>
          </a:bodyPr>
          <a:lstStyle/>
          <a:p>
            <a:r>
              <a:rPr lang="en-US">
                <a:latin typeface="Calibri" panose="020F0502020204030204" pitchFamily="34" charset="0"/>
                <a:ea typeface="SimSun" panose="02010600030101010101" pitchFamily="2" charset="-122"/>
                <a:cs typeface="Calibri" panose="020F0502020204030204" pitchFamily="34" charset="0"/>
              </a:rPr>
              <a:t>Features:</a:t>
            </a:r>
          </a:p>
          <a:p>
            <a:pPr lvl="1"/>
            <a:r>
              <a:rPr lang="en-US">
                <a:latin typeface="Calibri" panose="020F0502020204030204" pitchFamily="34" charset="0"/>
                <a:ea typeface="SimSun" panose="02010600030101010101" pitchFamily="2" charset="-122"/>
                <a:cs typeface="Calibri" panose="020F0502020204030204" pitchFamily="34" charset="0"/>
              </a:rPr>
              <a:t>Communicate through chat, meetings, and calls</a:t>
            </a:r>
            <a:endParaRPr lang="en-US" dirty="0">
              <a:latin typeface="Calibri" panose="020F0502020204030204" pitchFamily="34" charset="0"/>
              <a:ea typeface="Times New Roman" panose="02020603050405020304" pitchFamily="18" charset="0"/>
              <a:cs typeface="Calibri" panose="020F0502020204030204" pitchFamily="34" charset="0"/>
            </a:endParaRPr>
          </a:p>
          <a:p>
            <a:pPr lvl="1"/>
            <a:r>
              <a:rPr lang="en-US">
                <a:latin typeface="Calibri" panose="020F0502020204030204" pitchFamily="34" charset="0"/>
                <a:ea typeface="SimSun" panose="02010600030101010101" pitchFamily="2" charset="-122"/>
                <a:cs typeface="Calibri" panose="020F0502020204030204" pitchFamily="34" charset="0"/>
              </a:rPr>
              <a:t>Integrated Microsoft 365 apps and windows 11</a:t>
            </a:r>
          </a:p>
          <a:p>
            <a:pPr lvl="1"/>
            <a:r>
              <a:rPr lang="en-US">
                <a:latin typeface="Calibri" panose="020F0502020204030204" pitchFamily="34" charset="0"/>
                <a:ea typeface="SimSun" panose="02010600030101010101" pitchFamily="2" charset="-122"/>
                <a:cs typeface="Calibri" panose="020F0502020204030204" pitchFamily="34" charset="0"/>
              </a:rPr>
              <a:t>Custom Workplace and achieve more</a:t>
            </a:r>
          </a:p>
          <a:p>
            <a:pPr lvl="1"/>
            <a:r>
              <a:rPr lang="en-US">
                <a:latin typeface="Calibri" panose="020F0502020204030204" pitchFamily="34" charset="0"/>
                <a:ea typeface="SimSun" panose="02010600030101010101" pitchFamily="2" charset="-122"/>
                <a:cs typeface="Calibri" panose="020F0502020204030204" pitchFamily="34" charset="0"/>
              </a:rPr>
              <a:t>Connected across devices</a:t>
            </a:r>
          </a:p>
          <a:p>
            <a:pPr lvl="1"/>
            <a:r>
              <a:rPr lang="en-US" kern="0">
                <a:latin typeface="Calibri" panose="020F0502020204030204" pitchFamily="34" charset="0"/>
                <a:ea typeface="SimSun" panose="02010600030101010101" pitchFamily="2" charset="-122"/>
                <a:cs typeface="Calibri" panose="020F0502020204030204" pitchFamily="34" charset="0"/>
              </a:rPr>
              <a:t>Microsoft Edge</a:t>
            </a:r>
          </a:p>
          <a:p>
            <a:pPr lvl="1"/>
            <a:r>
              <a:rPr lang="en-US" kern="0">
                <a:latin typeface="Calibri" panose="020F0502020204030204" pitchFamily="34" charset="0"/>
                <a:ea typeface="SimSun" panose="02010600030101010101" pitchFamily="2" charset="-122"/>
                <a:cs typeface="Calibri" panose="020F0502020204030204" pitchFamily="34" charset="0"/>
              </a:rPr>
              <a:t>Universal Print</a:t>
            </a:r>
          </a:p>
          <a:p>
            <a:endParaRPr lang="en-US" dirty="0"/>
          </a:p>
        </p:txBody>
      </p:sp>
    </p:spTree>
    <p:extLst>
      <p:ext uri="{BB962C8B-B14F-4D97-AF65-F5344CB8AC3E}">
        <p14:creationId xmlns:p14="http://schemas.microsoft.com/office/powerpoint/2010/main" val="120685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3129AE00-6D8C-41D7-8B33-B44A25E0D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F9E793DA-F1DD-4288-A72D-1AFC134DB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7467601"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8F240-D7AA-4706-AFD2-202DF6CAA966}"/>
              </a:ext>
            </a:extLst>
          </p:cNvPr>
          <p:cNvSpPr>
            <a:spLocks noGrp="1"/>
          </p:cNvSpPr>
          <p:nvPr>
            <p:ph type="title"/>
          </p:nvPr>
        </p:nvSpPr>
        <p:spPr>
          <a:xfrm>
            <a:off x="1371600" y="948060"/>
            <a:ext cx="6096000" cy="925620"/>
          </a:xfrm>
        </p:spPr>
        <p:txBody>
          <a:bodyPr>
            <a:normAutofit/>
          </a:bodyPr>
          <a:lstStyle/>
          <a:p>
            <a:pPr algn="ctr"/>
            <a:r>
              <a:rPr lang="en-US" sz="3000" b="1">
                <a:latin typeface="Segoe UI" panose="020B0502040204020203" pitchFamily="34" charset="0"/>
              </a:rPr>
              <a:t>Knowledge check</a:t>
            </a:r>
            <a:br>
              <a:rPr lang="en-US" sz="3000" b="1">
                <a:latin typeface="Segoe UI" panose="020B0502040204020203" pitchFamily="34" charset="0"/>
              </a:rPr>
            </a:br>
            <a:endParaRPr lang="en-US" sz="3000"/>
          </a:p>
        </p:txBody>
      </p:sp>
      <p:sp>
        <p:nvSpPr>
          <p:cNvPr id="3" name="Content Placeholder 2">
            <a:extLst>
              <a:ext uri="{FF2B5EF4-FFF2-40B4-BE49-F238E27FC236}">
                <a16:creationId xmlns:a16="http://schemas.microsoft.com/office/drawing/2014/main" id="{FB4B5F7B-18B6-434E-86CD-A245246A42C7}"/>
              </a:ext>
            </a:extLst>
          </p:cNvPr>
          <p:cNvSpPr>
            <a:spLocks noGrp="1"/>
          </p:cNvSpPr>
          <p:nvPr>
            <p:ph idx="1"/>
          </p:nvPr>
        </p:nvSpPr>
        <p:spPr>
          <a:xfrm>
            <a:off x="1284651" y="2135939"/>
            <a:ext cx="6239050" cy="3501926"/>
          </a:xfrm>
        </p:spPr>
        <p:txBody>
          <a:bodyPr>
            <a:normAutofit fontScale="55000" lnSpcReduction="20000"/>
          </a:bodyPr>
          <a:lstStyle/>
          <a:p>
            <a:pPr marL="0" indent="0">
              <a:buNone/>
            </a:pPr>
            <a:r>
              <a:rPr lang="en-US" dirty="0"/>
              <a:t>Which of the following items is an underlying principle that's part of the foundation of the Zero Trust model?</a:t>
            </a:r>
          </a:p>
          <a:p>
            <a:pPr marL="914400" lvl="1" indent="-457200">
              <a:buFont typeface="+mj-lt"/>
              <a:buAutoNum type="alphaUcPeriod"/>
            </a:pPr>
            <a:r>
              <a:rPr lang="en-US" dirty="0"/>
              <a:t>Implicit trust</a:t>
            </a:r>
          </a:p>
          <a:p>
            <a:pPr marL="914400" lvl="1" indent="-457200">
              <a:buFont typeface="+mj-lt"/>
              <a:buAutoNum type="alphaUcPeriod"/>
            </a:pPr>
            <a:r>
              <a:rPr lang="en-US" dirty="0"/>
              <a:t>Use most privileged access</a:t>
            </a:r>
          </a:p>
          <a:p>
            <a:pPr marL="914400" lvl="1" indent="-457200">
              <a:buFont typeface="+mj-lt"/>
              <a:buAutoNum type="alphaUcPeriod"/>
            </a:pPr>
            <a:r>
              <a:rPr lang="en-US" dirty="0"/>
              <a:t>Assume breach</a:t>
            </a:r>
          </a:p>
          <a:p>
            <a:pPr marL="0" indent="0">
              <a:buNone/>
            </a:pPr>
            <a:r>
              <a:rPr lang="en-US" dirty="0"/>
              <a:t>What are the main benefits of using MEM?</a:t>
            </a:r>
          </a:p>
          <a:p>
            <a:pPr marL="914400" lvl="1" indent="-457200">
              <a:buFont typeface="+mj-lt"/>
              <a:buAutoNum type="alphaUcPeriod"/>
            </a:pPr>
            <a:r>
              <a:rPr lang="en-US" dirty="0"/>
              <a:t>MEM prevents remote devices and apps from accessing an organization's resources.</a:t>
            </a:r>
          </a:p>
          <a:p>
            <a:pPr marL="914400" lvl="1" indent="-457200">
              <a:buFont typeface="+mj-lt"/>
              <a:buAutoNum type="alphaUcPeriod"/>
            </a:pPr>
            <a:r>
              <a:rPr lang="en-US" dirty="0"/>
              <a:t>MEM ensures that an organization no longer needs credentials to access and share company data.</a:t>
            </a:r>
          </a:p>
          <a:p>
            <a:pPr marL="914400" lvl="1" indent="-457200">
              <a:buFont typeface="+mj-lt"/>
              <a:buAutoNum type="alphaUcPeriod"/>
            </a:pPr>
            <a:r>
              <a:rPr lang="en-US" dirty="0"/>
              <a:t>MEM helps keep an organization's cloud and on-premises devices, apps, and data secure.</a:t>
            </a:r>
          </a:p>
          <a:p>
            <a:pPr marL="914400" lvl="1" indent="-457200">
              <a:buFont typeface="+mj-lt"/>
              <a:buAutoNum type="alphaUcPeriod"/>
            </a:pPr>
            <a:r>
              <a:rPr lang="en-US" dirty="0"/>
              <a:t>MEM helps keep an organization's cloud devices, apps, and data secure.</a:t>
            </a:r>
          </a:p>
          <a:p>
            <a:pPr marL="0" indent="0">
              <a:buNone/>
            </a:pPr>
            <a:r>
              <a:rPr lang="en-US" dirty="0"/>
              <a:t>What are the main differences between Windows 365 Cloud PC and AVD?</a:t>
            </a:r>
          </a:p>
          <a:p>
            <a:pPr marL="914400" lvl="1" indent="-457200">
              <a:buFont typeface="+mj-lt"/>
              <a:buAutoNum type="alphaUcPeriod"/>
            </a:pPr>
            <a:r>
              <a:rPr lang="en-US" dirty="0"/>
              <a:t>Windows 365 Cloud PC is designed for simplicity and AVD for flexibility.</a:t>
            </a:r>
          </a:p>
          <a:p>
            <a:pPr marL="914400" lvl="1" indent="-457200">
              <a:buFont typeface="+mj-lt"/>
              <a:buAutoNum type="alphaUcPeriod"/>
            </a:pPr>
            <a:r>
              <a:rPr lang="en-US" dirty="0"/>
              <a:t>Windows 365 Cloud PC has a fixed-price cost model and AVD is consumption-based.</a:t>
            </a:r>
          </a:p>
          <a:p>
            <a:pPr marL="914400" lvl="1" indent="-457200">
              <a:buFont typeface="+mj-lt"/>
              <a:buAutoNum type="alphaUcPeriod"/>
            </a:pPr>
            <a:r>
              <a:rPr lang="en-US" dirty="0"/>
              <a:t>Microsoft 365 has a fixed-price cost model and AVD is consumption-based.</a:t>
            </a:r>
          </a:p>
          <a:p>
            <a:pPr marL="914400" lvl="1" indent="-457200">
              <a:buFont typeface="+mj-lt"/>
              <a:buAutoNum type="alphaUcPeriod"/>
            </a:pPr>
            <a:r>
              <a:rPr lang="en-US" dirty="0"/>
              <a:t>Microsoft 365 is designed for simplicity and AVD for flexibility.</a:t>
            </a:r>
          </a:p>
          <a:p>
            <a:endParaRPr lang="en-US" dirty="0"/>
          </a:p>
        </p:txBody>
      </p:sp>
      <p:pic>
        <p:nvPicPr>
          <p:cNvPr id="5" name="Picture 4">
            <a:extLst>
              <a:ext uri="{FF2B5EF4-FFF2-40B4-BE49-F238E27FC236}">
                <a16:creationId xmlns:a16="http://schemas.microsoft.com/office/drawing/2014/main" id="{3496C66C-1EC6-4505-A543-51DCCC9DC156}"/>
              </a:ext>
            </a:extLst>
          </p:cNvPr>
          <p:cNvPicPr>
            <a:picLocks noChangeAspect="1"/>
          </p:cNvPicPr>
          <p:nvPr/>
        </p:nvPicPr>
        <p:blipFill rotWithShape="1">
          <a:blip r:embed="rId3"/>
          <a:srcRect l="29065" r="36104"/>
          <a:stretch/>
        </p:blipFill>
        <p:spPr>
          <a:xfrm>
            <a:off x="8153400" y="685800"/>
            <a:ext cx="3397211" cy="5486400"/>
          </a:xfrm>
          <a:prstGeom prst="rect">
            <a:avLst/>
          </a:prstGeom>
        </p:spPr>
      </p:pic>
    </p:spTree>
    <p:extLst>
      <p:ext uri="{BB962C8B-B14F-4D97-AF65-F5344CB8AC3E}">
        <p14:creationId xmlns:p14="http://schemas.microsoft.com/office/powerpoint/2010/main" val="416342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2ED24-22EA-4DD5-9E6E-C41D3B9F83C2}"/>
              </a:ext>
            </a:extLst>
          </p:cNvPr>
          <p:cNvSpPr>
            <a:spLocks noGrp="1"/>
          </p:cNvSpPr>
          <p:nvPr>
            <p:ph type="title"/>
          </p:nvPr>
        </p:nvSpPr>
        <p:spPr>
          <a:xfrm>
            <a:off x="1284850" y="1065791"/>
            <a:ext cx="6393688" cy="813498"/>
          </a:xfrm>
        </p:spPr>
        <p:txBody>
          <a:bodyPr>
            <a:normAutofit/>
          </a:bodyPr>
          <a:lstStyle/>
          <a:p>
            <a:pPr algn="ctr"/>
            <a:r>
              <a:rPr lang="en-US" sz="2500" b="1" kern="0">
                <a:latin typeface="Calibri" panose="020F0502020204030204" pitchFamily="34" charset="0"/>
                <a:ea typeface="SimSun" panose="02010600030101010101" pitchFamily="2" charset="-122"/>
                <a:cs typeface="Times New Roman" panose="02020603050405020304" pitchFamily="18" charset="0"/>
              </a:rPr>
              <a:t>Module Summary</a:t>
            </a:r>
            <a:br>
              <a:rPr lang="en-US" sz="2500" b="1" kern="0">
                <a:latin typeface="Calibri" panose="020F0502020204030204" pitchFamily="34" charset="0"/>
                <a:ea typeface="SimSun" panose="02010600030101010101" pitchFamily="2" charset="-122"/>
                <a:cs typeface="Times New Roman" panose="02020603050405020304" pitchFamily="18" charset="0"/>
              </a:rPr>
            </a:br>
            <a:endParaRPr lang="en-US" sz="2500"/>
          </a:p>
        </p:txBody>
      </p:sp>
      <p:sp>
        <p:nvSpPr>
          <p:cNvPr id="3" name="Content Placeholder 2">
            <a:extLst>
              <a:ext uri="{FF2B5EF4-FFF2-40B4-BE49-F238E27FC236}">
                <a16:creationId xmlns:a16="http://schemas.microsoft.com/office/drawing/2014/main" id="{B277C6F5-2B00-4F2D-883E-A817A7EE8356}"/>
              </a:ext>
            </a:extLst>
          </p:cNvPr>
          <p:cNvSpPr>
            <a:spLocks noGrp="1"/>
          </p:cNvSpPr>
          <p:nvPr>
            <p:ph idx="1"/>
          </p:nvPr>
        </p:nvSpPr>
        <p:spPr>
          <a:xfrm>
            <a:off x="1284850" y="2135938"/>
            <a:ext cx="6339840" cy="3439557"/>
          </a:xfrm>
        </p:spPr>
        <p:txBody>
          <a:bodyPr>
            <a:normAutofit/>
          </a:bodyPr>
          <a:lstStyle/>
          <a:p>
            <a:pPr marL="0" marR="0">
              <a:lnSpc>
                <a:spcPct val="90000"/>
              </a:lnSpc>
              <a:spcBef>
                <a:spcPts val="0"/>
              </a:spcBef>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What you learned:</a:t>
            </a:r>
            <a:endParaRPr lang="en-US">
              <a:latin typeface="Calibri" panose="020F0502020204030204" pitchFamily="34" charset="0"/>
              <a:ea typeface="Times New Roman" panose="02020603050405020304" pitchFamily="18" charset="0"/>
              <a:cs typeface="Times New Roman" panose="02020603050405020304" pitchFamily="18" charset="0"/>
            </a:endParaRPr>
          </a:p>
          <a:p>
            <a:pPr marL="457200" lvl="1">
              <a:lnSpc>
                <a:spcPct val="90000"/>
              </a:lnSpc>
              <a:spcBef>
                <a:spcPts val="0"/>
              </a:spcBef>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You learned about all the different Microsoft 365 services and </a:t>
            </a:r>
            <a:endParaRPr lang="en-US">
              <a:latin typeface="Calibri" panose="020F0502020204030204" pitchFamily="34" charset="0"/>
              <a:ea typeface="Times New Roman" panose="02020603050405020304" pitchFamily="18" charset="0"/>
              <a:cs typeface="Times New Roman" panose="02020603050405020304" pitchFamily="18" charset="0"/>
            </a:endParaRPr>
          </a:p>
          <a:p>
            <a:pPr marL="457200" lvl="1">
              <a:lnSpc>
                <a:spcPct val="90000"/>
              </a:lnSpc>
              <a:spcBef>
                <a:spcPts val="0"/>
              </a:spcBef>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Azure services you might use in your day job or as part of your journey to using MEM to simplify the management overhead of your environment.</a:t>
            </a:r>
            <a:endParaRPr lang="en-US">
              <a:latin typeface="Calibri" panose="020F0502020204030204" pitchFamily="34" charset="0"/>
              <a:ea typeface="Times New Roman" panose="02020603050405020304" pitchFamily="18" charset="0"/>
              <a:cs typeface="Times New Roman" panose="02020603050405020304" pitchFamily="18" charset="0"/>
            </a:endParaRPr>
          </a:p>
          <a:p>
            <a:pPr marL="457200" lvl="1">
              <a:lnSpc>
                <a:spcPct val="90000"/>
              </a:lnSpc>
              <a:spcBef>
                <a:spcPts val="0"/>
              </a:spcBef>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This chapter mainly intended to provide context for the later chapters in the book; </a:t>
            </a:r>
            <a:endParaRPr lang="en-US">
              <a:latin typeface="Calibri" panose="020F0502020204030204" pitchFamily="34" charset="0"/>
              <a:ea typeface="Times New Roman" panose="02020603050405020304" pitchFamily="18" charset="0"/>
              <a:cs typeface="Times New Roman" panose="02020603050405020304" pitchFamily="18" charset="0"/>
            </a:endParaRPr>
          </a:p>
          <a:p>
            <a:pPr marL="914400" lvl="2">
              <a:lnSpc>
                <a:spcPct val="90000"/>
              </a:lnSpc>
              <a:spcBef>
                <a:spcPts val="0"/>
              </a:spcBef>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We are now switching gears and taking you on the journey of unified endpoint management with MEM.</a:t>
            </a:r>
            <a:endParaRPr lang="en-US">
              <a:latin typeface="Calibri" panose="020F0502020204030204" pitchFamily="34" charset="0"/>
              <a:ea typeface="Times New Roman" panose="02020603050405020304" pitchFamily="18" charset="0"/>
              <a:cs typeface="Times New Roman" panose="02020603050405020304" pitchFamily="18" charset="0"/>
            </a:endParaRPr>
          </a:p>
          <a:p>
            <a:pPr>
              <a:lnSpc>
                <a:spcPct val="90000"/>
              </a:lnSpc>
            </a:pPr>
            <a:endParaRPr lang="en-US"/>
          </a:p>
        </p:txBody>
      </p:sp>
      <p:pic>
        <p:nvPicPr>
          <p:cNvPr id="7" name="Graphic 6" descr="Head with Gears">
            <a:extLst>
              <a:ext uri="{FF2B5EF4-FFF2-40B4-BE49-F238E27FC236}">
                <a16:creationId xmlns:a16="http://schemas.microsoft.com/office/drawing/2014/main" id="{63724D6C-9E95-4B8E-8E4C-6B17957C5F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3400" y="2076450"/>
            <a:ext cx="2705100" cy="2705100"/>
          </a:xfrm>
          <a:prstGeom prst="rect">
            <a:avLst/>
          </a:prstGeom>
        </p:spPr>
      </p:pic>
    </p:spTree>
    <p:extLst>
      <p:ext uri="{BB962C8B-B14F-4D97-AF65-F5344CB8AC3E}">
        <p14:creationId xmlns:p14="http://schemas.microsoft.com/office/powerpoint/2010/main" val="440490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8F240-D7AA-4706-AFD2-202DF6CAA966}"/>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Labs</a:t>
            </a:r>
          </a:p>
        </p:txBody>
      </p:sp>
      <p:pic>
        <p:nvPicPr>
          <p:cNvPr id="7" name="Graphic 6" descr="Flask">
            <a:extLst>
              <a:ext uri="{FF2B5EF4-FFF2-40B4-BE49-F238E27FC236}">
                <a16:creationId xmlns:a16="http://schemas.microsoft.com/office/drawing/2014/main" id="{B1D3D0F0-CEE2-4A4E-8D12-77C8B5836E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5000" y="685801"/>
            <a:ext cx="5486399" cy="5486399"/>
          </a:xfrm>
          <a:prstGeom prst="rect">
            <a:avLst/>
          </a:prstGeom>
        </p:spPr>
      </p:pic>
    </p:spTree>
    <p:extLst>
      <p:ext uri="{BB962C8B-B14F-4D97-AF65-F5344CB8AC3E}">
        <p14:creationId xmlns:p14="http://schemas.microsoft.com/office/powerpoint/2010/main" val="749938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F240-D7AA-4706-AFD2-202DF6CAA9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4B5F7B-18B6-434E-86CD-A245246A42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63223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F240-D7AA-4706-AFD2-202DF6CAA9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4B5F7B-18B6-434E-86CD-A245246A42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846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A2DC6-084C-4B07-910B-83B78B165C88}"/>
              </a:ext>
            </a:extLst>
          </p:cNvPr>
          <p:cNvSpPr>
            <a:spLocks noGrp="1"/>
          </p:cNvSpPr>
          <p:nvPr>
            <p:ph type="title"/>
          </p:nvPr>
        </p:nvSpPr>
        <p:spPr>
          <a:xfrm>
            <a:off x="1050389" y="914881"/>
            <a:ext cx="5212188" cy="964407"/>
          </a:xfrm>
        </p:spPr>
        <p:txBody>
          <a:bodyPr>
            <a:normAutofit/>
          </a:bodyPr>
          <a:lstStyle/>
          <a:p>
            <a:pPr algn="ctr"/>
            <a:r>
              <a:rPr lang="en-US" dirty="0"/>
              <a:t>Module's goal</a:t>
            </a:r>
          </a:p>
        </p:txBody>
      </p:sp>
      <p:sp>
        <p:nvSpPr>
          <p:cNvPr id="3" name="Content Placeholder 2">
            <a:extLst>
              <a:ext uri="{FF2B5EF4-FFF2-40B4-BE49-F238E27FC236}">
                <a16:creationId xmlns:a16="http://schemas.microsoft.com/office/drawing/2014/main" id="{FF0EF22B-5335-4AB1-9B06-0AC95ABAA49E}"/>
              </a:ext>
            </a:extLst>
          </p:cNvPr>
          <p:cNvSpPr>
            <a:spLocks noGrp="1"/>
          </p:cNvSpPr>
          <p:nvPr>
            <p:ph idx="1"/>
          </p:nvPr>
        </p:nvSpPr>
        <p:spPr>
          <a:xfrm>
            <a:off x="1218040" y="2146570"/>
            <a:ext cx="5118965" cy="3754499"/>
          </a:xfrm>
        </p:spPr>
        <p:txBody>
          <a:bodyPr>
            <a:normAutofit/>
          </a:bodyPr>
          <a:lstStyle/>
          <a:p>
            <a:pPr>
              <a:lnSpc>
                <a:spcPct val="90000"/>
              </a:lnSpc>
            </a:pPr>
            <a:r>
              <a:rPr lang="en-US" dirty="0">
                <a:latin typeface="Segoe UI" panose="020B0502040204020203" pitchFamily="34" charset="0"/>
              </a:rPr>
              <a:t>In this module, you will:</a:t>
            </a:r>
          </a:p>
          <a:p>
            <a:pPr lvl="1">
              <a:lnSpc>
                <a:spcPct val="90000"/>
              </a:lnSpc>
            </a:pPr>
            <a:r>
              <a:rPr lang="en-US" dirty="0">
                <a:latin typeface="Segoe UI" panose="020B0502040204020203" pitchFamily="34" charset="0"/>
              </a:rPr>
              <a:t>List the capabilities of Microsoft 365</a:t>
            </a:r>
          </a:p>
          <a:p>
            <a:pPr lvl="1">
              <a:lnSpc>
                <a:spcPct val="90000"/>
              </a:lnSpc>
            </a:pPr>
            <a:r>
              <a:rPr lang="en-US" dirty="0">
                <a:latin typeface="Segoe UI" panose="020B0502040204020203" pitchFamily="34" charset="0"/>
              </a:rPr>
              <a:t>Understand the value provided by Microsoft 365 solutions</a:t>
            </a:r>
          </a:p>
          <a:p>
            <a:pPr lvl="1">
              <a:lnSpc>
                <a:spcPct val="90000"/>
              </a:lnSpc>
            </a:pPr>
            <a:r>
              <a:rPr lang="en-US" dirty="0">
                <a:latin typeface="Segoe UI" panose="020B0502040204020203" pitchFamily="34" charset="0"/>
              </a:rPr>
              <a:t>Name the Microsoft 365 subscription options</a:t>
            </a:r>
          </a:p>
          <a:p>
            <a:pPr lvl="1">
              <a:lnSpc>
                <a:spcPct val="90000"/>
              </a:lnSpc>
            </a:pPr>
            <a:r>
              <a:rPr lang="en-US" dirty="0">
                <a:latin typeface="Segoe UI" panose="020B0502040204020203" pitchFamily="34" charset="0"/>
              </a:rPr>
              <a:t>Create a Microsoft 365 trial organization</a:t>
            </a:r>
          </a:p>
          <a:p>
            <a:pPr lvl="1">
              <a:lnSpc>
                <a:spcPct val="90000"/>
              </a:lnSpc>
            </a:pPr>
            <a:r>
              <a:rPr lang="en-US" dirty="0">
                <a:latin typeface="Segoe UI" panose="020B0502040204020203" pitchFamily="34" charset="0"/>
              </a:rPr>
              <a:t>Explore the Microsoft 365 Fundamental exam study areas and learning paths</a:t>
            </a:r>
          </a:p>
          <a:p>
            <a:pPr>
              <a:lnSpc>
                <a:spcPct val="90000"/>
              </a:lnSpc>
            </a:pPr>
            <a:endParaRPr lang="en-US" dirty="0"/>
          </a:p>
        </p:txBody>
      </p:sp>
      <p:pic>
        <p:nvPicPr>
          <p:cNvPr id="5" name="Picture 4" descr="Green dialogue boxes">
            <a:extLst>
              <a:ext uri="{FF2B5EF4-FFF2-40B4-BE49-F238E27FC236}">
                <a16:creationId xmlns:a16="http://schemas.microsoft.com/office/drawing/2014/main" id="{07CAB079-126F-440B-8601-9AAF5872571B}"/>
              </a:ext>
            </a:extLst>
          </p:cNvPr>
          <p:cNvPicPr>
            <a:picLocks noChangeAspect="1"/>
          </p:cNvPicPr>
          <p:nvPr/>
        </p:nvPicPr>
        <p:blipFill rotWithShape="1">
          <a:blip r:embed="rId3"/>
          <a:srcRect l="18411" r="24240" b="2"/>
          <a:stretch/>
        </p:blipFill>
        <p:spPr>
          <a:xfrm>
            <a:off x="7467600" y="10"/>
            <a:ext cx="4724400" cy="6857988"/>
          </a:xfrm>
          <a:prstGeom prst="rect">
            <a:avLst/>
          </a:prstGeom>
        </p:spPr>
      </p:pic>
    </p:spTree>
    <p:extLst>
      <p:ext uri="{BB962C8B-B14F-4D97-AF65-F5344CB8AC3E}">
        <p14:creationId xmlns:p14="http://schemas.microsoft.com/office/powerpoint/2010/main" val="238564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9A2DC6-084C-4B07-910B-83B78B165C88}"/>
              </a:ext>
            </a:extLst>
          </p:cNvPr>
          <p:cNvSpPr>
            <a:spLocks noGrp="1"/>
          </p:cNvSpPr>
          <p:nvPr>
            <p:ph type="title"/>
          </p:nvPr>
        </p:nvSpPr>
        <p:spPr>
          <a:xfrm>
            <a:off x="7285978" y="959278"/>
            <a:ext cx="3714872" cy="992512"/>
          </a:xfrm>
        </p:spPr>
        <p:txBody>
          <a:bodyPr>
            <a:normAutofit/>
          </a:bodyPr>
          <a:lstStyle/>
          <a:p>
            <a:pPr algn="ctr"/>
            <a:r>
              <a:rPr lang="en-US" sz="1500" b="1">
                <a:latin typeface="Segoe UI" panose="020B0502040204020203" pitchFamily="34" charset="0"/>
              </a:rPr>
              <a:t>productivity benefits of Microsoft 365</a:t>
            </a:r>
            <a:br>
              <a:rPr lang="en-US" sz="1500" b="1">
                <a:latin typeface="Segoe UI" panose="020B0502040204020203" pitchFamily="34" charset="0"/>
              </a:rPr>
            </a:br>
            <a:endParaRPr lang="en-US" sz="1500"/>
          </a:p>
        </p:txBody>
      </p:sp>
      <p:pic>
        <p:nvPicPr>
          <p:cNvPr id="13" name="Picture 4" descr="People at the meeting desk">
            <a:extLst>
              <a:ext uri="{FF2B5EF4-FFF2-40B4-BE49-F238E27FC236}">
                <a16:creationId xmlns:a16="http://schemas.microsoft.com/office/drawing/2014/main" id="{D9F99D13-B5A9-463F-B025-7841EB22668C}"/>
              </a:ext>
            </a:extLst>
          </p:cNvPr>
          <p:cNvPicPr>
            <a:picLocks noChangeAspect="1"/>
          </p:cNvPicPr>
          <p:nvPr/>
        </p:nvPicPr>
        <p:blipFill rotWithShape="1">
          <a:blip r:embed="rId3"/>
          <a:srcRect l="20299" r="29701"/>
          <a:stretch/>
        </p:blipFill>
        <p:spPr>
          <a:xfrm>
            <a:off x="20" y="10"/>
            <a:ext cx="6095980" cy="6857990"/>
          </a:xfrm>
          <a:prstGeom prst="rect">
            <a:avLst/>
          </a:prstGeom>
        </p:spPr>
      </p:pic>
      <p:sp>
        <p:nvSpPr>
          <p:cNvPr id="14" name="Content Placeholder 2">
            <a:extLst>
              <a:ext uri="{FF2B5EF4-FFF2-40B4-BE49-F238E27FC236}">
                <a16:creationId xmlns:a16="http://schemas.microsoft.com/office/drawing/2014/main" id="{FF0EF22B-5335-4AB1-9B06-0AC95ABAA49E}"/>
              </a:ext>
            </a:extLst>
          </p:cNvPr>
          <p:cNvSpPr>
            <a:spLocks noGrp="1"/>
          </p:cNvSpPr>
          <p:nvPr>
            <p:ph idx="1"/>
          </p:nvPr>
        </p:nvSpPr>
        <p:spPr>
          <a:xfrm>
            <a:off x="7378995" y="2135939"/>
            <a:ext cx="3572540" cy="3546806"/>
          </a:xfrm>
        </p:spPr>
        <p:txBody>
          <a:bodyPr>
            <a:normAutofit/>
          </a:bodyPr>
          <a:lstStyle/>
          <a:p>
            <a:pPr>
              <a:lnSpc>
                <a:spcPct val="90000"/>
              </a:lnSpc>
            </a:pPr>
            <a:r>
              <a:rPr lang="en-US" sz="1500" b="1">
                <a:latin typeface="Segoe UI" panose="020B0502040204020203" pitchFamily="34" charset="0"/>
              </a:rPr>
              <a:t>Personal productivity</a:t>
            </a:r>
          </a:p>
          <a:p>
            <a:pPr lvl="1">
              <a:lnSpc>
                <a:spcPct val="90000"/>
              </a:lnSpc>
            </a:pPr>
            <a:r>
              <a:rPr lang="en-US" sz="1500" i="1">
                <a:latin typeface="Segoe UI" panose="020B0502040204020203" pitchFamily="34" charset="0"/>
              </a:rPr>
              <a:t>Enable teamwork and simplify workflow</a:t>
            </a:r>
          </a:p>
          <a:p>
            <a:pPr lvl="1">
              <a:lnSpc>
                <a:spcPct val="90000"/>
              </a:lnSpc>
            </a:pPr>
            <a:r>
              <a:rPr lang="en-US" sz="1500" i="1">
                <a:latin typeface="Segoe UI" panose="020B0502040204020203" pitchFamily="34" charset="0"/>
              </a:rPr>
              <a:t>Stay productive on the go</a:t>
            </a:r>
            <a:endParaRPr lang="en-US" sz="1500">
              <a:latin typeface="Segoe UI" panose="020B0502040204020203" pitchFamily="34" charset="0"/>
            </a:endParaRPr>
          </a:p>
          <a:p>
            <a:pPr lvl="1">
              <a:lnSpc>
                <a:spcPct val="90000"/>
              </a:lnSpc>
            </a:pPr>
            <a:r>
              <a:rPr lang="en-US" sz="1500" i="1">
                <a:latin typeface="Segoe UI" panose="020B0502040204020203" pitchFamily="34" charset="0"/>
              </a:rPr>
              <a:t>Get more done with AI-enabled tools</a:t>
            </a:r>
          </a:p>
          <a:p>
            <a:pPr>
              <a:lnSpc>
                <a:spcPct val="90000"/>
              </a:lnSpc>
            </a:pPr>
            <a:r>
              <a:rPr lang="en-US" sz="1500" b="1">
                <a:latin typeface="Segoe UI" panose="020B0502040204020203" pitchFamily="34" charset="0"/>
              </a:rPr>
              <a:t>Organizational productivity</a:t>
            </a:r>
          </a:p>
          <a:p>
            <a:pPr lvl="1">
              <a:lnSpc>
                <a:spcPct val="90000"/>
              </a:lnSpc>
            </a:pPr>
            <a:r>
              <a:rPr lang="en-US" sz="1500" i="1">
                <a:latin typeface="Segoe UI" panose="020B0502040204020203" pitchFamily="34" charset="0"/>
              </a:rPr>
              <a:t>Harness organizational knowledge</a:t>
            </a:r>
          </a:p>
          <a:p>
            <a:pPr lvl="1">
              <a:lnSpc>
                <a:spcPct val="90000"/>
              </a:lnSpc>
            </a:pPr>
            <a:r>
              <a:rPr lang="en-US" sz="1500" i="1">
                <a:latin typeface="Segoe UI" panose="020B0502040204020203" pitchFamily="34" charset="0"/>
              </a:rPr>
              <a:t>Manage all your endpoints</a:t>
            </a:r>
            <a:endParaRPr lang="en-US" sz="1500">
              <a:latin typeface="Segoe UI" panose="020B0502040204020203" pitchFamily="34" charset="0"/>
            </a:endParaRPr>
          </a:p>
          <a:p>
            <a:pPr lvl="1">
              <a:lnSpc>
                <a:spcPct val="90000"/>
              </a:lnSpc>
            </a:pPr>
            <a:r>
              <a:rPr lang="en-US" sz="1500" i="1">
                <a:latin typeface="Segoe UI" panose="020B0502040204020203" pitchFamily="34" charset="0"/>
              </a:rPr>
              <a:t>Protect your business</a:t>
            </a:r>
          </a:p>
          <a:p>
            <a:pPr>
              <a:lnSpc>
                <a:spcPct val="90000"/>
              </a:lnSpc>
            </a:pPr>
            <a:endParaRPr lang="en-US" sz="1500" b="1">
              <a:latin typeface="Segoe UI" panose="020B0502040204020203" pitchFamily="34" charset="0"/>
            </a:endParaRPr>
          </a:p>
          <a:p>
            <a:pPr>
              <a:lnSpc>
                <a:spcPct val="90000"/>
              </a:lnSpc>
            </a:pPr>
            <a:endParaRPr lang="en-US" sz="1500" b="1">
              <a:latin typeface="Segoe UI" panose="020B0502040204020203" pitchFamily="34" charset="0"/>
            </a:endParaRPr>
          </a:p>
          <a:p>
            <a:pPr>
              <a:lnSpc>
                <a:spcPct val="90000"/>
              </a:lnSpc>
            </a:pPr>
            <a:endParaRPr lang="en-US" sz="1500" b="1">
              <a:latin typeface="Segoe UI" panose="020B0502040204020203" pitchFamily="34" charset="0"/>
            </a:endParaRPr>
          </a:p>
          <a:p>
            <a:pPr>
              <a:lnSpc>
                <a:spcPct val="90000"/>
              </a:lnSpc>
            </a:pPr>
            <a:endParaRPr lang="en-US" sz="1500" b="1">
              <a:latin typeface="Segoe UI" panose="020B0502040204020203" pitchFamily="34" charset="0"/>
            </a:endParaRPr>
          </a:p>
          <a:p>
            <a:pPr>
              <a:lnSpc>
                <a:spcPct val="90000"/>
              </a:lnSpc>
            </a:pPr>
            <a:endParaRPr lang="en-US" sz="1500" b="1">
              <a:latin typeface="Segoe UI" panose="020B0502040204020203" pitchFamily="34" charset="0"/>
            </a:endParaRPr>
          </a:p>
          <a:p>
            <a:pPr>
              <a:lnSpc>
                <a:spcPct val="90000"/>
              </a:lnSpc>
            </a:pPr>
            <a:endParaRPr lang="en-US" sz="1500" b="1">
              <a:latin typeface="Segoe UI" panose="020B0502040204020203" pitchFamily="34" charset="0"/>
            </a:endParaRPr>
          </a:p>
          <a:p>
            <a:pPr>
              <a:lnSpc>
                <a:spcPct val="90000"/>
              </a:lnSpc>
            </a:pPr>
            <a:endParaRPr lang="en-US" sz="1500"/>
          </a:p>
        </p:txBody>
      </p:sp>
    </p:spTree>
    <p:extLst>
      <p:ext uri="{BB962C8B-B14F-4D97-AF65-F5344CB8AC3E}">
        <p14:creationId xmlns:p14="http://schemas.microsoft.com/office/powerpoint/2010/main" val="96543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A2DC6-084C-4B07-910B-83B78B165C88}"/>
              </a:ext>
            </a:extLst>
          </p:cNvPr>
          <p:cNvSpPr>
            <a:spLocks noGrp="1"/>
          </p:cNvSpPr>
          <p:nvPr>
            <p:ph type="title"/>
          </p:nvPr>
        </p:nvSpPr>
        <p:spPr>
          <a:xfrm>
            <a:off x="1181686" y="1371600"/>
            <a:ext cx="3048734" cy="4114800"/>
          </a:xfrm>
        </p:spPr>
        <p:txBody>
          <a:bodyPr anchor="ctr">
            <a:normAutofit/>
          </a:bodyPr>
          <a:lstStyle/>
          <a:p>
            <a:pPr algn="ctr"/>
            <a:r>
              <a:rPr lang="en-US" sz="2500" b="1">
                <a:latin typeface="Segoe UI" panose="020B0502040204020203" pitchFamily="34" charset="0"/>
              </a:rPr>
              <a:t>Microsoft 365 subscription options</a:t>
            </a:r>
            <a:br>
              <a:rPr lang="en-US" sz="2500" b="1">
                <a:latin typeface="Segoe UI" panose="020B0502040204020203" pitchFamily="34" charset="0"/>
              </a:rPr>
            </a:br>
            <a:endParaRPr lang="en-US" sz="2500"/>
          </a:p>
        </p:txBody>
      </p:sp>
      <p:pic>
        <p:nvPicPr>
          <p:cNvPr id="5" name="Picture 4" descr="Graphical user interface, application&#10;&#10;Description automatically generated">
            <a:extLst>
              <a:ext uri="{FF2B5EF4-FFF2-40B4-BE49-F238E27FC236}">
                <a16:creationId xmlns:a16="http://schemas.microsoft.com/office/drawing/2014/main" id="{208A6650-96CB-42C8-88B8-D45933DC204B}"/>
              </a:ext>
            </a:extLst>
          </p:cNvPr>
          <p:cNvPicPr>
            <a:picLocks noChangeAspect="1"/>
          </p:cNvPicPr>
          <p:nvPr/>
        </p:nvPicPr>
        <p:blipFill>
          <a:blip r:embed="rId3"/>
          <a:stretch>
            <a:fillRect/>
          </a:stretch>
        </p:blipFill>
        <p:spPr>
          <a:xfrm>
            <a:off x="5779979" y="685801"/>
            <a:ext cx="5343714" cy="2498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4" name="Content Placeholder 2">
            <a:extLst>
              <a:ext uri="{FF2B5EF4-FFF2-40B4-BE49-F238E27FC236}">
                <a16:creationId xmlns:a16="http://schemas.microsoft.com/office/drawing/2014/main" id="{9413CFD0-412C-4C55-9502-5692B28903CF}"/>
              </a:ext>
            </a:extLst>
          </p:cNvPr>
          <p:cNvGraphicFramePr>
            <a:graphicFrameLocks noGrp="1"/>
          </p:cNvGraphicFramePr>
          <p:nvPr>
            <p:ph idx="1"/>
          </p:nvPr>
        </p:nvGraphicFramePr>
        <p:xfrm>
          <a:off x="5410200" y="3429000"/>
          <a:ext cx="6083272" cy="27936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2517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A2DC6-084C-4B07-910B-83B78B165C88}"/>
              </a:ext>
            </a:extLst>
          </p:cNvPr>
          <p:cNvSpPr>
            <a:spLocks noGrp="1"/>
          </p:cNvSpPr>
          <p:nvPr>
            <p:ph type="ctrTitle"/>
          </p:nvPr>
        </p:nvSpPr>
        <p:spPr/>
        <p:txBody>
          <a:bodyPr/>
          <a:lstStyle/>
          <a:p>
            <a:r>
              <a:rPr lang="en-US" b="1" dirty="0">
                <a:solidFill>
                  <a:srgbClr val="171717"/>
                </a:solidFill>
                <a:latin typeface="Segoe UI" panose="020B0502040204020203" pitchFamily="34" charset="0"/>
              </a:rPr>
              <a:t>Microsoft 365 tenant</a:t>
            </a:r>
            <a:br>
              <a:rPr lang="en-US" b="1" dirty="0">
                <a:solidFill>
                  <a:srgbClr val="171717"/>
                </a:solidFill>
                <a:latin typeface="Segoe UI" panose="020B0502040204020203" pitchFamily="34" charset="0"/>
              </a:rPr>
            </a:br>
            <a:endParaRPr lang="en-US" dirty="0"/>
          </a:p>
        </p:txBody>
      </p:sp>
      <p:sp>
        <p:nvSpPr>
          <p:cNvPr id="4" name="Subtitle 3">
            <a:extLst>
              <a:ext uri="{FF2B5EF4-FFF2-40B4-BE49-F238E27FC236}">
                <a16:creationId xmlns:a16="http://schemas.microsoft.com/office/drawing/2014/main" id="{D4000700-17FE-477F-8B02-EF0557FE4BC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6051941"/>
      </p:ext>
    </p:extLst>
  </p:cSld>
  <p:clrMapOvr>
    <a:masterClrMapping/>
  </p:clrMapOvr>
</p:sld>
</file>

<file path=ppt/theme/theme1.xml><?xml version="1.0" encoding="utf-8"?>
<a:theme xmlns:a="http://schemas.openxmlformats.org/drawingml/2006/main" name="ClassicFrameVTI">
  <a:themeElements>
    <a:clrScheme name="AnalogousFromDarkSeedLeftStep">
      <a:dk1>
        <a:srgbClr val="000000"/>
      </a:dk1>
      <a:lt1>
        <a:srgbClr val="FFFFFF"/>
      </a:lt1>
      <a:dk2>
        <a:srgbClr val="223C27"/>
      </a:dk2>
      <a:lt2>
        <a:srgbClr val="E8E2E2"/>
      </a:lt2>
      <a:accent1>
        <a:srgbClr val="27B0B2"/>
      </a:accent1>
      <a:accent2>
        <a:srgbClr val="1CB678"/>
      </a:accent2>
      <a:accent3>
        <a:srgbClr val="28B842"/>
      </a:accent3>
      <a:accent4>
        <a:srgbClr val="41B81C"/>
      </a:accent4>
      <a:accent5>
        <a:srgbClr val="80AF27"/>
      </a:accent5>
      <a:accent6>
        <a:srgbClr val="ADA31A"/>
      </a:accent6>
      <a:hlink>
        <a:srgbClr val="5D8E2F"/>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TotalTime>
  <Words>6821</Words>
  <Application>Microsoft Office PowerPoint</Application>
  <PresentationFormat>Widescreen</PresentationFormat>
  <Paragraphs>550</Paragraphs>
  <Slides>58</Slides>
  <Notes>39</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docons</vt:lpstr>
      <vt:lpstr>Gill Sans MT</vt:lpstr>
      <vt:lpstr>Goudy Old Style</vt:lpstr>
      <vt:lpstr>Segoe UI</vt:lpstr>
      <vt:lpstr>Wingdings</vt:lpstr>
      <vt:lpstr>ClassicFrameVTI</vt:lpstr>
      <vt:lpstr>What is Microsoft 365?</vt:lpstr>
      <vt:lpstr> objectives </vt:lpstr>
      <vt:lpstr>Prerequisites </vt:lpstr>
      <vt:lpstr>What is Microsoft 365? </vt:lpstr>
      <vt:lpstr>Microsoft 365 </vt:lpstr>
      <vt:lpstr>Module's goal</vt:lpstr>
      <vt:lpstr>productivity benefits of Microsoft 365 </vt:lpstr>
      <vt:lpstr>Microsoft 365 subscription options </vt:lpstr>
      <vt:lpstr>Microsoft 365 tenant </vt:lpstr>
      <vt:lpstr>Knowledge check </vt:lpstr>
      <vt:lpstr>Summary and resources </vt:lpstr>
      <vt:lpstr>Student labs</vt:lpstr>
      <vt:lpstr>LAB: Microsoft 365 tenant</vt:lpstr>
      <vt:lpstr>Guided LAB Demonstration</vt:lpstr>
      <vt:lpstr>Creating a tenant account</vt:lpstr>
      <vt:lpstr>Azure Virtual Desktop </vt:lpstr>
      <vt:lpstr>Lesson objectives </vt:lpstr>
      <vt:lpstr>Scenario</vt:lpstr>
      <vt:lpstr>Based on this scenario what should your goals be?</vt:lpstr>
      <vt:lpstr>What is Azure Virtual Desktop? </vt:lpstr>
      <vt:lpstr>How does Azure Virtual Desktop work?</vt:lpstr>
      <vt:lpstr>What you manage </vt:lpstr>
      <vt:lpstr>Management and policies </vt:lpstr>
      <vt:lpstr>Infrastructure and system requirements </vt:lpstr>
      <vt:lpstr>Infrastructure </vt:lpstr>
      <vt:lpstr>Supported Remote Desktop clients </vt:lpstr>
      <vt:lpstr>Supported VM OS images </vt:lpstr>
      <vt:lpstr>Set up process </vt:lpstr>
      <vt:lpstr>Deploy</vt:lpstr>
      <vt:lpstr>Optimize</vt:lpstr>
      <vt:lpstr>Azure Virtual Desktop Scenarios </vt:lpstr>
      <vt:lpstr>When not to choose Azure Virtual Desktop</vt:lpstr>
      <vt:lpstr>Is Azure Virtual Desktop the right choice?</vt:lpstr>
      <vt:lpstr>Knowledge check </vt:lpstr>
      <vt:lpstr>Summary </vt:lpstr>
      <vt:lpstr>Windows 365 Business Cloud PC </vt:lpstr>
      <vt:lpstr>Business</vt:lpstr>
      <vt:lpstr>Enterprise</vt:lpstr>
      <vt:lpstr>What is a Cloud PC? </vt:lpstr>
      <vt:lpstr>Windows 365 Business </vt:lpstr>
      <vt:lpstr>Windows 365 Enterprise </vt:lpstr>
      <vt:lpstr>Cloud security advantages </vt:lpstr>
      <vt:lpstr>Windows 10 Enterprise</vt:lpstr>
      <vt:lpstr>Windows 10 Enterprise </vt:lpstr>
      <vt:lpstr>Windows 11 enterprise</vt:lpstr>
      <vt:lpstr>What is Microsoft Windows 11 Zero Trust? </vt:lpstr>
      <vt:lpstr>Introduction windows 11 zero trust </vt:lpstr>
      <vt:lpstr>principles and components of the Zero Trust model </vt:lpstr>
      <vt:lpstr> Zero Trust security</vt:lpstr>
      <vt:lpstr>Windows 11 Productivity Score </vt:lpstr>
      <vt:lpstr>Windows 11 Endpoint Analytics </vt:lpstr>
      <vt:lpstr>Desktop Analytics</vt:lpstr>
      <vt:lpstr>What are the features of Microsoft Teams? </vt:lpstr>
      <vt:lpstr>Knowledge check </vt:lpstr>
      <vt:lpstr>Module Summary </vt:lpstr>
      <vt:lpstr>Labs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Microsoft 365?</dc:title>
  <dc:creator>Dr. Garcia</dc:creator>
  <cp:lastModifiedBy>Dr. Garcia</cp:lastModifiedBy>
  <cp:revision>3</cp:revision>
  <dcterms:created xsi:type="dcterms:W3CDTF">2022-01-23T22:50:00Z</dcterms:created>
  <dcterms:modified xsi:type="dcterms:W3CDTF">2022-01-24T22:31:59Z</dcterms:modified>
</cp:coreProperties>
</file>